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76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97769-508B-48C7-8321-8D70A2E92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B17A1-B291-444D-97AD-98B475E8A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622FD-08C7-421F-92B2-985AF010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086CC3-639D-4DC7-9CA7-6850A52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136D6-6E84-49A6-9F18-51E4924A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93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19341-4E9C-49FA-B3FE-2EDA590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997AE-F42C-41F8-BAA7-0B26202E5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9B9E8F-BB9A-4E73-89C2-5257FDC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CD2D8-3F40-4ABC-BF9A-F77CEFE0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0209C-9389-431D-9EE4-65C6762A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49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20992-BABB-4EBE-B69B-A0D6A3EC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00119-DDCF-49B0-9F1C-6EA9CA83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78451-FF07-4CBD-859E-C7B8ABF4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ED3CC-B166-423A-907F-07265FE3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5367A-8A4C-4312-AD96-0D5C2C6F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25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8C31B-735F-4EAF-851A-E98985B0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5D2611-4132-4940-9118-F924C10C9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97F61-5CC1-4A7B-B8C4-450811FB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43E55-66D3-4922-BB05-173F7667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C5FB48-380D-4FC5-82DE-C013501C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AE0092-EB71-41EC-B2E2-61B5E05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C5BC0-44F9-4B2E-86DA-E82B104D4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4EFCF0-F816-4B60-92C8-0AF397E3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345FA-5ABD-422F-AEFE-C728F27F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964A8C-A6FF-4B6F-B9D3-A8C60B305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5B7382-1371-48A7-8E85-F9DF52BD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92DDA1-20CD-4E60-82A7-F77CD552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0113EF-5B7F-40B6-8E44-A479AC7B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BB351-F2DD-4E3F-8ADF-87CC8EE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2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DC69-A172-4E9D-92D0-321D9AB8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A6E278-8B8D-44D4-AC54-82E5BE40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D82C62-F2D9-4493-A2E3-DFC6510A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EE4423-8BC6-4C1E-9AD2-97AFDF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E66FB7-B942-4CDE-8C4A-7F745DBA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D41181-2B4A-4DD9-BA1B-1482B77E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589FE2-27C0-4C38-A295-C4981B5C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60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58C5E-CD62-474E-B657-93184A56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9386F-089B-4F79-B6BF-AFA774D30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CBB277-F4AE-4AF2-A630-82A0535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21513-BF6F-4F54-94FD-B607774C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5AABA4-67CD-4396-A76E-772E9D98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475EEE-AB9D-4F3F-99BB-A80AD2B2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7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51C74-5B70-46D5-92E5-CAD759E7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6FA223-A527-4BE3-8C5E-A25B27D1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14B481-1F1A-46A5-B9FC-FE520CDDA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027FC-971C-4703-8369-D626C32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EEFA9-B74B-4ACA-B2C5-DE6F86D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3FD8B-884D-4F60-BF0F-E30403A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05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25E5F-67E2-4182-AA68-DF34751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99DDB-D842-40C6-A71C-EF39F795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AE41D-7D0C-4CE8-83EC-007769B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15DF0-CDB3-4EAE-8ACC-0246E1B2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4132-B473-48F8-B84C-2F206653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1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20A634-8BF8-4ABB-B964-9C5CA2D2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D45128-4BF1-438F-927D-3350CE253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004EB-F608-42A6-93C5-ECDBE40E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80197-DED6-4F00-B381-415304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AEA417-E043-4C68-B520-95F5D05C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77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59E6F9-D9EF-432D-BDBB-04F8B752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09B6D-B67C-46F3-9446-BC87D1F3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AAC9-C9F5-4B30-A017-6CB56DB5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1206-8945-4D8E-B994-87DDAD57A7A3}" type="datetimeFigureOut">
              <a:rPr lang="es-ES" smtClean="0"/>
              <a:t>02/10/2021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F8CEFA-BBAE-4BAE-844F-8E8A2EE56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DFB7B-4B9A-4CCF-9A4E-2CBFC531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23F1-24B7-4161-9747-AC7FD7C16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8800" b="1" dirty="0"/>
              <a:t>Stefan </a:t>
            </a:r>
            <a:r>
              <a:rPr lang="es-ES" sz="8800" b="1" dirty="0" err="1"/>
              <a:t>Lochner</a:t>
            </a:r>
            <a:r>
              <a:rPr lang="es-ES" sz="8800" b="1" dirty="0"/>
              <a:t> </a:t>
            </a:r>
            <a:br>
              <a:rPr lang="es-ES" sz="8800" b="1" dirty="0"/>
            </a:br>
            <a:r>
              <a:rPr lang="es-ES" sz="8800" b="1" dirty="0"/>
              <a:t>1400 - 1451</a:t>
            </a:r>
          </a:p>
        </p:txBody>
      </p:sp>
    </p:spTree>
    <p:extLst>
      <p:ext uri="{BB962C8B-B14F-4D97-AF65-F5344CB8AC3E}">
        <p14:creationId xmlns:p14="http://schemas.microsoft.com/office/powerpoint/2010/main" val="3006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/>
          </a:bodyPr>
          <a:lstStyle/>
          <a:p>
            <a:pPr algn="l"/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5643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88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1440. Stefan </a:t>
            </a:r>
            <a:r>
              <a:rPr lang="es-ES" sz="2800" dirty="0" err="1"/>
              <a:t>Lochner</a:t>
            </a:r>
            <a:r>
              <a:rPr lang="es-ES" sz="2800" dirty="0"/>
              <a:t>. Martirio de los Apóstoles. Städelsches Kunstinstitut, Frankfurt.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29A50CD-AA6D-4049-ABC4-81505BC3C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395984"/>
            <a:ext cx="2743200" cy="406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5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1445. Stefan </a:t>
            </a:r>
            <a:r>
              <a:rPr lang="es-ES" sz="2800" dirty="0" err="1"/>
              <a:t>Lochner</a:t>
            </a:r>
            <a:r>
              <a:rPr lang="es-ES" sz="2800" dirty="0"/>
              <a:t>. Adoración del niño Jesús. Alte </a:t>
            </a:r>
            <a:r>
              <a:rPr lang="es-ES" sz="2800" dirty="0" err="1"/>
              <a:t>Pinakotek</a:t>
            </a:r>
            <a:r>
              <a:rPr lang="es-ES" sz="2800" dirty="0"/>
              <a:t>, </a:t>
            </a:r>
            <a:r>
              <a:rPr lang="es-ES" sz="2800" dirty="0" err="1"/>
              <a:t>Munich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8D9EBB-DEC4-4922-A2AF-CE79FAC24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1632204"/>
            <a:ext cx="2194560" cy="35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1445. Stefan </a:t>
            </a:r>
            <a:r>
              <a:rPr lang="es-ES" sz="2800" dirty="0" err="1"/>
              <a:t>Lochner</a:t>
            </a:r>
            <a:r>
              <a:rPr lang="es-ES" sz="2800" dirty="0"/>
              <a:t>. San Antonio Abad, Cornelius y Maria Magdalena. Alte Pinakothek, </a:t>
            </a:r>
            <a:r>
              <a:rPr lang="es-ES" sz="2800" dirty="0" err="1"/>
              <a:t>Munich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52E8C79-FDE1-42B5-9865-16FAF9C93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480" y="1770888"/>
            <a:ext cx="2225040" cy="33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1450. Stefan </a:t>
            </a:r>
            <a:r>
              <a:rPr lang="es-ES" sz="2800" dirty="0" err="1"/>
              <a:t>Lochner</a:t>
            </a:r>
            <a:r>
              <a:rPr lang="es-ES" sz="2800" dirty="0"/>
              <a:t>. La Virgen del rosal. Museo </a:t>
            </a:r>
            <a:r>
              <a:rPr lang="es-ES" sz="2800" dirty="0" err="1"/>
              <a:t>Wallraf-Richartz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4D48CA7-B720-4074-BE8C-DE402C947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921764"/>
            <a:ext cx="2438400" cy="301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1450. Stefan </a:t>
            </a:r>
            <a:r>
              <a:rPr lang="es-ES" sz="2800" dirty="0" err="1"/>
              <a:t>Lochner</a:t>
            </a:r>
            <a:r>
              <a:rPr lang="es-ES" sz="2800" dirty="0"/>
              <a:t>. San Marcos, Santa Bárbara y San </a:t>
            </a:r>
            <a:r>
              <a:rPr lang="es-ES" sz="2800" dirty="0" err="1"/>
              <a:t>Lúcas</a:t>
            </a:r>
            <a:r>
              <a:rPr lang="es-ES" sz="2800" dirty="0"/>
              <a:t>. </a:t>
            </a:r>
            <a:r>
              <a:rPr lang="es-ES" sz="2800" dirty="0" err="1"/>
              <a:t>Wallraf</a:t>
            </a:r>
            <a:r>
              <a:rPr lang="es-ES" sz="2800" dirty="0"/>
              <a:t>-</a:t>
            </a:r>
            <a:r>
              <a:rPr lang="es-ES" sz="2800" dirty="0" err="1"/>
              <a:t>Richartz</a:t>
            </a:r>
            <a:r>
              <a:rPr lang="es-ES" sz="2800" dirty="0"/>
              <a:t>-Museum, Colonia.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90F3692-2DBD-47DD-8F97-473805F0C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552956"/>
            <a:ext cx="1981200" cy="375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1450. Stefan </a:t>
            </a:r>
            <a:r>
              <a:rPr lang="es-ES" sz="2800" dirty="0" err="1"/>
              <a:t>Lochner</a:t>
            </a:r>
            <a:r>
              <a:rPr lang="es-ES" sz="2800" dirty="0"/>
              <a:t>. Tríptico de la Virgen. </a:t>
            </a:r>
            <a:r>
              <a:rPr lang="es-ES" sz="2800" dirty="0" err="1"/>
              <a:t>Wallraf</a:t>
            </a:r>
            <a:r>
              <a:rPr lang="es-ES" sz="2800" dirty="0"/>
              <a:t>-</a:t>
            </a:r>
            <a:r>
              <a:rPr lang="es-ES" sz="2800" dirty="0" err="1"/>
              <a:t>Richartz</a:t>
            </a:r>
            <a:r>
              <a:rPr lang="es-ES" sz="2800" dirty="0"/>
              <a:t>-Museum, Colonia.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B55801-4C93-45E4-9E5E-568AAB15B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524" y="2360676"/>
            <a:ext cx="3806952" cy="213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5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Stefan </a:t>
            </a:r>
            <a:r>
              <a:rPr lang="es-ES" sz="2800" dirty="0" err="1"/>
              <a:t>Lochner</a:t>
            </a:r>
            <a:r>
              <a:rPr lang="es-ES" sz="2800" dirty="0"/>
              <a:t>. Altar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1B67E9-8689-4D8D-AF85-D6F3C78C6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421" y="0"/>
            <a:ext cx="88205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5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Stefan </a:t>
            </a:r>
            <a:r>
              <a:rPr lang="es-ES" sz="2800" dirty="0" err="1"/>
              <a:t>Lochner</a:t>
            </a:r>
            <a:r>
              <a:rPr lang="es-ES" sz="2800" dirty="0"/>
              <a:t>. Adoración de los magos.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98DC83A-4D58-4BAC-A625-3EB3C019E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736" y="0"/>
            <a:ext cx="7536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05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272" y="323561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Stefan </a:t>
            </a:r>
            <a:r>
              <a:rPr lang="es-ES" sz="2800" dirty="0" err="1"/>
              <a:t>Lochner</a:t>
            </a:r>
            <a:r>
              <a:rPr lang="es-ES" sz="2800" dirty="0"/>
              <a:t>. Altar.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C85C94-9DFF-497B-8E2A-7386DE0C7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83724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4002BB8-529C-46A8-9D7A-7FECDFAE5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020" y="0"/>
            <a:ext cx="3675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73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" y="365125"/>
            <a:ext cx="227105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Stefan </a:t>
            </a:r>
            <a:r>
              <a:rPr lang="es-ES" sz="2800" dirty="0" err="1"/>
              <a:t>Lochner</a:t>
            </a:r>
            <a:r>
              <a:rPr lang="es-ES" sz="2800" dirty="0"/>
              <a:t>. Juicio Final. Museo </a:t>
            </a:r>
            <a:r>
              <a:rPr lang="es-ES" sz="2800" dirty="0" err="1"/>
              <a:t>Wallraf-Richartz</a:t>
            </a:r>
            <a:r>
              <a:rPr lang="es-ES" sz="2800" dirty="0"/>
              <a:t>, Colonia.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65F9C2-D03E-4BD4-96CA-E9E256FD2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871" y="0"/>
            <a:ext cx="9713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57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3062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Stefan </a:t>
            </a:r>
            <a:r>
              <a:rPr lang="es-ES" sz="2800" dirty="0" err="1"/>
              <a:t>Lochner</a:t>
            </a:r>
            <a:r>
              <a:rPr lang="es-ES" sz="2800" dirty="0"/>
              <a:t>. Presentación en el templo.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486BB4-DB29-4D71-9D84-939B13511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531" y="0"/>
            <a:ext cx="6227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29615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533799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06739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71780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527613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95764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136</Words>
  <Application>Microsoft Office PowerPoint</Application>
  <PresentationFormat>Panorámica</PresentationFormat>
  <Paragraphs>12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de Office</vt:lpstr>
      <vt:lpstr>Stefan Lochner  1400 - 1451</vt:lpstr>
      <vt:lpstr>Presentación de PowerPoint</vt:lpstr>
      <vt:lpstr>Presentación de PowerPoint</vt:lpstr>
      <vt:lpstr>1440. Stefan Lochner. Martirio de los Apóstoles. Städelsches Kunstinstitut, Frankfurt.</vt:lpstr>
      <vt:lpstr>1445. Stefan Lochner. Adoración del niño Jesús. Alte Pinakotek, Munich.</vt:lpstr>
      <vt:lpstr>1445. Stefan Lochner. San Antonio Abad, Cornelius y Maria Magdalena. Alte Pinakothek, Munich.</vt:lpstr>
      <vt:lpstr>1450. Stefan Lochner. La Virgen del rosal. Museo Wallraf-Richartz.</vt:lpstr>
      <vt:lpstr>1450. Stefan Lochner. San Marcos, Santa Bárbara y San Lúcas. Wallraf-Richartz-Museum, Colonia.</vt:lpstr>
      <vt:lpstr>1450. Stefan Lochner. Tríptico de la Virgen. Wallraf-Richartz-Museum, Colonia.</vt:lpstr>
      <vt:lpstr>Stefan Lochner. Altar</vt:lpstr>
      <vt:lpstr>Stefan Lochner. Adoración de los magos.</vt:lpstr>
      <vt:lpstr>Stefan Lochner. Altar.</vt:lpstr>
      <vt:lpstr>Stefan Lochner. Juicio Final. Museo Wallraf-Richartz, Colonia.</vt:lpstr>
      <vt:lpstr>Stefan Lochner. Presentación en el templo.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Squarcione</dc:title>
  <dc:creator>Miguel Velayos García</dc:creator>
  <cp:lastModifiedBy>Miguel Velayos García</cp:lastModifiedBy>
  <cp:revision>6</cp:revision>
  <dcterms:created xsi:type="dcterms:W3CDTF">2021-04-11T17:29:31Z</dcterms:created>
  <dcterms:modified xsi:type="dcterms:W3CDTF">2021-10-02T11:47:58Z</dcterms:modified>
</cp:coreProperties>
</file>