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76"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13/10/2021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13/10/2021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Nicolás Francés</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77891" cy="5869420"/>
          </a:xfrm>
        </p:spPr>
        <p:txBody>
          <a:bodyPr anchor="t">
            <a:normAutofit/>
          </a:bodyPr>
          <a:lstStyle/>
          <a:p>
            <a:r>
              <a:rPr lang="es-ES" sz="2800" dirty="0"/>
              <a:t>1450. Nicolás Francés. San Jerónimo en su celda. National Gallery of </a:t>
            </a:r>
            <a:r>
              <a:rPr lang="es-ES" sz="2800" dirty="0" err="1"/>
              <a:t>Ireland</a:t>
            </a:r>
            <a:r>
              <a:rPr lang="es-ES" sz="2800" dirty="0"/>
              <a:t>, </a:t>
            </a:r>
            <a:r>
              <a:rPr lang="es-ES" sz="2800" dirty="0" err="1"/>
              <a:t>Dublin</a:t>
            </a:r>
            <a:r>
              <a:rPr lang="es-ES" sz="2800" dirty="0"/>
              <a:t>.</a:t>
            </a:r>
          </a:p>
        </p:txBody>
      </p:sp>
      <p:pic>
        <p:nvPicPr>
          <p:cNvPr id="4" name="Imagen 3">
            <a:extLst>
              <a:ext uri="{FF2B5EF4-FFF2-40B4-BE49-F238E27FC236}">
                <a16:creationId xmlns:a16="http://schemas.microsoft.com/office/drawing/2014/main" id="{173DF1E0-0385-4F20-88EA-47298AF4A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4634" y="0"/>
            <a:ext cx="4733511"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57200" y="1"/>
            <a:ext cx="11180618" cy="817418"/>
          </a:xfrm>
        </p:spPr>
        <p:txBody>
          <a:bodyPr anchor="ctr">
            <a:normAutofit/>
          </a:bodyPr>
          <a:lstStyle/>
          <a:p>
            <a:pPr algn="ctr"/>
            <a:r>
              <a:rPr lang="es-ES" sz="2800" b="1" dirty="0"/>
              <a:t>1451. Nicolás Francés. Claustro Catedral de León.</a:t>
            </a:r>
          </a:p>
        </p:txBody>
      </p:sp>
      <p:pic>
        <p:nvPicPr>
          <p:cNvPr id="4" name="Imagen 3">
            <a:extLst>
              <a:ext uri="{FF2B5EF4-FFF2-40B4-BE49-F238E27FC236}">
                <a16:creationId xmlns:a16="http://schemas.microsoft.com/office/drawing/2014/main" id="{51C24A91-711E-4BD7-845D-BEE7D4548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2861" y="817418"/>
            <a:ext cx="9386277" cy="6040582"/>
          </a:xfrm>
          <a:prstGeom prst="rect">
            <a:avLst/>
          </a:prstGeom>
        </p:spPr>
      </p:pic>
    </p:spTree>
    <p:extLst>
      <p:ext uri="{BB962C8B-B14F-4D97-AF65-F5344CB8AC3E}">
        <p14:creationId xmlns:p14="http://schemas.microsoft.com/office/powerpoint/2010/main" val="1224911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5043055" cy="6271202"/>
          </a:xfrm>
        </p:spPr>
        <p:txBody>
          <a:bodyPr anchor="t">
            <a:normAutofit fontScale="90000"/>
          </a:bodyPr>
          <a:lstStyle/>
          <a:p>
            <a:r>
              <a:rPr lang="es-ES" sz="3100" b="1" i="0" dirty="0">
                <a:solidFill>
                  <a:srgbClr val="000000"/>
                </a:solidFill>
                <a:effectLst/>
              </a:rPr>
              <a:t>1460. Nicolás Francés. Retablo vida de la Virgen y San Francisco. Museo del Prado.</a:t>
            </a:r>
            <a:br>
              <a:rPr lang="es-ES" sz="1100" b="0" i="0" dirty="0">
                <a:solidFill>
                  <a:srgbClr val="000000"/>
                </a:solidFill>
                <a:effectLst/>
                <a:latin typeface="Consolas" panose="020B0609020204030204" pitchFamily="49" charset="0"/>
              </a:rPr>
            </a:br>
            <a:br>
              <a:rPr lang="es-ES" sz="1100" b="0" i="0" dirty="0">
                <a:solidFill>
                  <a:srgbClr val="000000"/>
                </a:solidFill>
                <a:effectLst/>
                <a:latin typeface="Consolas" panose="020B0609020204030204" pitchFamily="49" charset="0"/>
              </a:rPr>
            </a:br>
            <a:r>
              <a:rPr lang="es-ES" sz="2400" b="0" i="0" dirty="0">
                <a:solidFill>
                  <a:srgbClr val="000000"/>
                </a:solidFill>
                <a:effectLst/>
                <a:latin typeface="+mn-lt"/>
              </a:rPr>
              <a:t>En la calle central se aloja una escultura barroca de la Virgen y alrededor se distribuyen cinco tablas recuperadas del retablo de </a:t>
            </a:r>
            <a:r>
              <a:rPr lang="es-ES" sz="2400" b="1" i="0" dirty="0">
                <a:solidFill>
                  <a:srgbClr val="000000"/>
                </a:solidFill>
                <a:effectLst/>
                <a:latin typeface="+mn-lt"/>
              </a:rPr>
              <a:t>Nicolás Francés </a:t>
            </a:r>
            <a:r>
              <a:rPr lang="es-ES" sz="2400" b="0" i="0" dirty="0">
                <a:solidFill>
                  <a:srgbClr val="000000"/>
                </a:solidFill>
                <a:effectLst/>
                <a:latin typeface="+mn-lt"/>
              </a:rPr>
              <a:t>y otras tablas de Escuela Castellana de dos procedencias, con seis pequeñas escenas de la Vida de la Virgen, cuatro de ellas de la iglesia de </a:t>
            </a:r>
            <a:r>
              <a:rPr lang="es-ES" sz="2400" b="0" i="0" dirty="0" err="1">
                <a:solidFill>
                  <a:srgbClr val="000000"/>
                </a:solidFill>
                <a:effectLst/>
                <a:latin typeface="+mn-lt"/>
              </a:rPr>
              <a:t>Palanquinos</a:t>
            </a:r>
            <a:r>
              <a:rPr lang="es-ES" sz="2400" b="0" i="0" dirty="0">
                <a:solidFill>
                  <a:srgbClr val="000000"/>
                </a:solidFill>
                <a:effectLst/>
                <a:latin typeface="+mn-lt"/>
              </a:rPr>
              <a:t> atribuidas al llamado </a:t>
            </a:r>
            <a:r>
              <a:rPr lang="es-ES" sz="2400" b="1" i="0" dirty="0">
                <a:solidFill>
                  <a:srgbClr val="000000"/>
                </a:solidFill>
                <a:effectLst/>
                <a:latin typeface="+mn-lt"/>
              </a:rPr>
              <a:t>Maestro de </a:t>
            </a:r>
            <a:r>
              <a:rPr lang="es-ES" sz="2400" b="1" i="0" dirty="0" err="1">
                <a:solidFill>
                  <a:srgbClr val="000000"/>
                </a:solidFill>
                <a:effectLst/>
                <a:latin typeface="+mn-lt"/>
              </a:rPr>
              <a:t>Palanquinos</a:t>
            </a:r>
            <a:r>
              <a:rPr lang="es-ES" sz="2400" b="0" i="0" dirty="0">
                <a:solidFill>
                  <a:srgbClr val="000000"/>
                </a:solidFill>
                <a:effectLst/>
                <a:latin typeface="+mn-lt"/>
              </a:rPr>
              <a:t>, otras dos del retablo de la iglesia de Santa María del Mercado de León, que son las que forman el banco, y dos más de </a:t>
            </a:r>
            <a:r>
              <a:rPr lang="es-ES" sz="2400" b="0" i="0" dirty="0" err="1">
                <a:solidFill>
                  <a:srgbClr val="000000"/>
                </a:solidFill>
                <a:effectLst/>
                <a:latin typeface="+mn-lt"/>
              </a:rPr>
              <a:t>Palanquinos</a:t>
            </a:r>
            <a:r>
              <a:rPr lang="es-ES" sz="2400" b="0" i="0" dirty="0">
                <a:solidFill>
                  <a:srgbClr val="000000"/>
                </a:solidFill>
                <a:effectLst/>
                <a:latin typeface="+mn-lt"/>
              </a:rPr>
              <a:t> con tres Apóstoles cada una: Andrés, Juan y Pablo por un lado y Pedro, Santiago y Tomás por otro.</a:t>
            </a:r>
            <a:endParaRPr lang="es-ES" sz="2800" dirty="0">
              <a:latin typeface="+mn-lt"/>
            </a:endParaRPr>
          </a:p>
        </p:txBody>
      </p:sp>
      <p:pic>
        <p:nvPicPr>
          <p:cNvPr id="4" name="Imagen 3">
            <a:extLst>
              <a:ext uri="{FF2B5EF4-FFF2-40B4-BE49-F238E27FC236}">
                <a16:creationId xmlns:a16="http://schemas.microsoft.com/office/drawing/2014/main" id="{1B6D0F0A-638C-4AE2-BC32-A68C327BBA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1267" y="1"/>
            <a:ext cx="6690733"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633855" cy="5869420"/>
          </a:xfrm>
        </p:spPr>
        <p:txBody>
          <a:bodyPr anchor="t">
            <a:normAutofit/>
          </a:bodyPr>
          <a:lstStyle/>
          <a:p>
            <a:r>
              <a:rPr lang="es-ES" sz="2800" dirty="0"/>
              <a:t>Nicolás Francés. Capilla de Santa Teresa, Catedral de León.</a:t>
            </a:r>
          </a:p>
        </p:txBody>
      </p:sp>
      <p:pic>
        <p:nvPicPr>
          <p:cNvPr id="4" name="Imagen 3">
            <a:extLst>
              <a:ext uri="{FF2B5EF4-FFF2-40B4-BE49-F238E27FC236}">
                <a16:creationId xmlns:a16="http://schemas.microsoft.com/office/drawing/2014/main" id="{389291BF-5B15-4BF3-8362-5FB9853E17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5128" y="1"/>
            <a:ext cx="3856872"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08073" cy="5869420"/>
          </a:xfrm>
        </p:spPr>
        <p:txBody>
          <a:bodyPr anchor="t">
            <a:normAutofit/>
          </a:bodyPr>
          <a:lstStyle/>
          <a:p>
            <a:r>
              <a:rPr lang="es-ES" sz="2800" dirty="0"/>
              <a:t>Nicolás Francés. Crucifixión. Colección privada.</a:t>
            </a:r>
          </a:p>
        </p:txBody>
      </p:sp>
      <p:pic>
        <p:nvPicPr>
          <p:cNvPr id="4" name="Imagen 3">
            <a:extLst>
              <a:ext uri="{FF2B5EF4-FFF2-40B4-BE49-F238E27FC236}">
                <a16:creationId xmlns:a16="http://schemas.microsoft.com/office/drawing/2014/main" id="{36C51CFB-E21A-4D83-851B-D7CFAAFE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758" y="0"/>
            <a:ext cx="5841242"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328303" cy="749704"/>
          </a:xfrm>
        </p:spPr>
        <p:txBody>
          <a:bodyPr anchor="ctr">
            <a:normAutofit/>
          </a:bodyPr>
          <a:lstStyle/>
          <a:p>
            <a:pPr algn="ctr"/>
            <a:r>
              <a:rPr lang="es-ES" sz="2800" b="1" dirty="0"/>
              <a:t>Nicolás Francés. Retablo Mayor de la Catedral de León.</a:t>
            </a:r>
          </a:p>
        </p:txBody>
      </p:sp>
      <p:pic>
        <p:nvPicPr>
          <p:cNvPr id="4" name="Imagen 3">
            <a:extLst>
              <a:ext uri="{FF2B5EF4-FFF2-40B4-BE49-F238E27FC236}">
                <a16:creationId xmlns:a16="http://schemas.microsoft.com/office/drawing/2014/main" id="{F8EE2DCB-009C-448F-82F8-00E7A7F9A1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872" y="749704"/>
            <a:ext cx="10233794" cy="6108296"/>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23405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8667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21173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5465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35357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8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9615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3799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TotalTime>
  <Words>192</Words>
  <Application>Microsoft Office PowerPoint</Application>
  <PresentationFormat>Panorámica</PresentationFormat>
  <Paragraphs>7</Paragraphs>
  <Slides>21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Calibri</vt:lpstr>
      <vt:lpstr>Calibri Light</vt:lpstr>
      <vt:lpstr>Consolas</vt:lpstr>
      <vt:lpstr>Tema de Office</vt:lpstr>
      <vt:lpstr>Nicolás Francés</vt:lpstr>
      <vt:lpstr>Presentación de PowerPoint</vt:lpstr>
      <vt:lpstr>Presentación de PowerPoint</vt:lpstr>
      <vt:lpstr>1450. Nicolás Francés. San Jerónimo en su celda. National Gallery of Ireland, Dublin.</vt:lpstr>
      <vt:lpstr>1451. Nicolás Francés. Claustro Catedral de León.</vt:lpstr>
      <vt:lpstr>1460. Nicolás Francés. Retablo vida de la Virgen y San Francisco. Museo del Prado.  En la calle central se aloja una escultura barroca de la Virgen y alrededor se distribuyen cinco tablas recuperadas del retablo de Nicolás Francés y otras tablas de Escuela Castellana de dos procedencias, con seis pequeñas escenas de la Vida de la Virgen, cuatro de ellas de la iglesia de Palanquinos atribuidas al llamado Maestro de Palanquinos, otras dos del retablo de la iglesia de Santa María del Mercado de León, que son las que forman el banco, y dos más de Palanquinos con tres Apóstoles cada una: Andrés, Juan y Pablo por un lado y Pedro, Santiago y Tomás por otro.</vt:lpstr>
      <vt:lpstr>Nicolás Francés. Capilla de Santa Teresa, Catedral de León.</vt:lpstr>
      <vt:lpstr>Nicolás Francés. Crucifixión. Colección privada.</vt:lpstr>
      <vt:lpstr>Nicolás Francés. Retablo Mayor de la Catedral de León.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7</cp:revision>
  <dcterms:created xsi:type="dcterms:W3CDTF">2021-04-11T17:29:31Z</dcterms:created>
  <dcterms:modified xsi:type="dcterms:W3CDTF">2021-10-13T15:49:49Z</dcterms:modified>
</cp:coreProperties>
</file>