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6" r:id="rId5"/>
    <p:sldId id="261" r:id="rId6"/>
    <p:sldId id="260" r:id="rId7"/>
    <p:sldId id="284" r:id="rId8"/>
    <p:sldId id="265" r:id="rId9"/>
    <p:sldId id="262" r:id="rId10"/>
    <p:sldId id="280" r:id="rId11"/>
    <p:sldId id="285" r:id="rId12"/>
    <p:sldId id="279" r:id="rId13"/>
    <p:sldId id="263" r:id="rId14"/>
    <p:sldId id="281" r:id="rId15"/>
    <p:sldId id="278" r:id="rId16"/>
    <p:sldId id="286" r:id="rId17"/>
    <p:sldId id="282" r:id="rId18"/>
    <p:sldId id="283" r:id="rId19"/>
    <p:sldId id="277" r:id="rId20"/>
    <p:sldId id="264" r:id="rId21"/>
    <p:sldId id="266" r:id="rId22"/>
    <p:sldId id="267" r:id="rId23"/>
    <p:sldId id="268" r:id="rId24"/>
    <p:sldId id="269" r:id="rId25"/>
    <p:sldId id="270" r:id="rId26"/>
    <p:sldId id="271" r:id="rId27"/>
    <p:sldId id="272" r:id="rId28"/>
    <p:sldId id="273" r:id="rId29"/>
    <p:sldId id="274" r:id="rId30"/>
    <p:sldId id="275" r:id="rId3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youtube.com/watch?v=xAXIaXN1C5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err="1"/>
              <a:t>Dello</a:t>
            </a:r>
            <a:r>
              <a:rPr lang="es-ES" sz="8800" b="1" dirty="0"/>
              <a:t> </a:t>
            </a:r>
            <a:r>
              <a:rPr lang="es-ES" sz="8800" b="1" dirty="0" err="1"/>
              <a:t>Delli</a:t>
            </a:r>
            <a:endParaRPr lang="es-ES" sz="88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17673" cy="5869420"/>
          </a:xfrm>
        </p:spPr>
        <p:txBody>
          <a:bodyPr anchor="t">
            <a:normAutofit/>
          </a:bodyPr>
          <a:lstStyle/>
          <a:p>
            <a:r>
              <a:rPr lang="es-ES" sz="2800" b="1" dirty="0"/>
              <a:t>1450. </a:t>
            </a:r>
            <a:r>
              <a:rPr lang="es-ES" sz="2800" b="1" dirty="0" err="1"/>
              <a:t>Dello</a:t>
            </a:r>
            <a:r>
              <a:rPr lang="es-ES" sz="2800" b="1" dirty="0"/>
              <a:t> </a:t>
            </a:r>
            <a:r>
              <a:rPr lang="es-ES" sz="2800" b="1" dirty="0" err="1"/>
              <a:t>Deelli</a:t>
            </a:r>
            <a:r>
              <a:rPr lang="es-ES" sz="2800" b="1" dirty="0"/>
              <a:t>. Retablo Catedral Vieja, Salamanca.</a:t>
            </a:r>
            <a:br>
              <a:rPr lang="es-ES" sz="2800" b="1" dirty="0"/>
            </a:br>
            <a:br>
              <a:rPr lang="es-ES" sz="2800" b="1" dirty="0"/>
            </a:br>
            <a:r>
              <a:rPr lang="es-ES" sz="2400" b="1" dirty="0">
                <a:hlinkClick r:id="rId2"/>
              </a:rPr>
              <a:t>El retablo del altar mayor de la Catedral Vieja de Salamanca - YouTube</a:t>
            </a:r>
            <a:br>
              <a:rPr lang="es-ES" sz="2000" dirty="0"/>
            </a:br>
            <a:endParaRPr lang="es-ES" sz="4800" dirty="0"/>
          </a:p>
        </p:txBody>
      </p:sp>
      <p:pic>
        <p:nvPicPr>
          <p:cNvPr id="4" name="Imagen 3">
            <a:extLst>
              <a:ext uri="{FF2B5EF4-FFF2-40B4-BE49-F238E27FC236}">
                <a16:creationId xmlns:a16="http://schemas.microsoft.com/office/drawing/2014/main" id="{2AFE3AD1-5B5C-41B2-B734-2B2A2BEA95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0107" y="0"/>
            <a:ext cx="5141893" cy="6858000"/>
          </a:xfrm>
          <a:prstGeom prst="rect">
            <a:avLst/>
          </a:prstGeom>
        </p:spPr>
      </p:pic>
    </p:spTree>
    <p:extLst>
      <p:ext uri="{BB962C8B-B14F-4D97-AF65-F5344CB8AC3E}">
        <p14:creationId xmlns:p14="http://schemas.microsoft.com/office/powerpoint/2010/main" val="37757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365125"/>
            <a:ext cx="1898072"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Bóveda de la catedral vieja. Bóveda. Salamanca.</a:t>
            </a:r>
          </a:p>
        </p:txBody>
      </p:sp>
      <p:pic>
        <p:nvPicPr>
          <p:cNvPr id="4" name="Imagen 3">
            <a:extLst>
              <a:ext uri="{FF2B5EF4-FFF2-40B4-BE49-F238E27FC236}">
                <a16:creationId xmlns:a16="http://schemas.microsoft.com/office/drawing/2014/main" id="{2C6D4EBF-1A87-4E5E-A786-DAF5EC4C68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6727" y="0"/>
            <a:ext cx="9975273"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4" y="365125"/>
            <a:ext cx="3616037" cy="5869420"/>
          </a:xfrm>
        </p:spPr>
        <p:txBody>
          <a:bodyPr anchor="t">
            <a:normAutofit/>
          </a:bodyPr>
          <a:lstStyle/>
          <a:p>
            <a:r>
              <a:rPr lang="es-ES" sz="1800" b="0" i="0" dirty="0">
                <a:solidFill>
                  <a:srgbClr val="000000"/>
                </a:solidFill>
                <a:effectLst/>
              </a:rPr>
              <a:t>De izquierda a derecha y de abajo a arriba:</a:t>
            </a:r>
            <a:br>
              <a:rPr lang="es-ES" sz="1800" b="0" i="0" dirty="0">
                <a:solidFill>
                  <a:srgbClr val="000000"/>
                </a:solidFill>
                <a:effectLst/>
              </a:rPr>
            </a:br>
            <a:r>
              <a:rPr lang="es-ES" sz="1800" b="0" i="1" dirty="0">
                <a:solidFill>
                  <a:srgbClr val="000000"/>
                </a:solidFill>
                <a:effectLst/>
              </a:rPr>
              <a:t>Lavatorio de pies</a:t>
            </a:r>
            <a:r>
              <a:rPr lang="es-ES" sz="1800" b="0" i="0" dirty="0">
                <a:solidFill>
                  <a:srgbClr val="000000"/>
                </a:solidFill>
                <a:effectLst/>
              </a:rPr>
              <a:t>, </a:t>
            </a:r>
            <a:br>
              <a:rPr lang="es-ES" sz="1800" b="0" i="0" dirty="0">
                <a:solidFill>
                  <a:srgbClr val="000000"/>
                </a:solidFill>
                <a:effectLst/>
              </a:rPr>
            </a:br>
            <a:r>
              <a:rPr lang="es-ES" sz="1800" b="0" i="1" dirty="0">
                <a:solidFill>
                  <a:srgbClr val="000000"/>
                </a:solidFill>
                <a:effectLst/>
              </a:rPr>
              <a:t>Oración en el Huerto de los Olivos</a:t>
            </a:r>
            <a:r>
              <a:rPr lang="es-ES" sz="1800" b="0" i="0" dirty="0">
                <a:solidFill>
                  <a:srgbClr val="000000"/>
                </a:solidFill>
                <a:effectLst/>
              </a:rPr>
              <a:t>, </a:t>
            </a:r>
            <a:r>
              <a:rPr lang="es-ES" sz="1800" b="0" i="1" dirty="0">
                <a:solidFill>
                  <a:srgbClr val="000000"/>
                </a:solidFill>
                <a:effectLst/>
              </a:rPr>
              <a:t>Prendimiento,</a:t>
            </a:r>
            <a:br>
              <a:rPr lang="es-ES" sz="1800" dirty="0">
                <a:solidFill>
                  <a:srgbClr val="000000"/>
                </a:solidFill>
              </a:rPr>
            </a:br>
            <a:r>
              <a:rPr lang="es-ES" sz="1800" b="0" i="1" dirty="0">
                <a:solidFill>
                  <a:srgbClr val="000000"/>
                </a:solidFill>
                <a:effectLst/>
              </a:rPr>
              <a:t>Flagelación,</a:t>
            </a:r>
            <a:br>
              <a:rPr lang="es-ES" sz="1800" b="0" i="1" dirty="0">
                <a:solidFill>
                  <a:srgbClr val="000000"/>
                </a:solidFill>
                <a:effectLst/>
              </a:rPr>
            </a:br>
            <a:r>
              <a:rPr lang="es-ES" sz="1800" dirty="0">
                <a:solidFill>
                  <a:srgbClr val="000000"/>
                </a:solidFill>
              </a:rPr>
              <a:t>L</a:t>
            </a:r>
            <a:r>
              <a:rPr lang="es-ES" sz="1800" b="0" i="0" dirty="0">
                <a:solidFill>
                  <a:srgbClr val="000000"/>
                </a:solidFill>
                <a:effectLst/>
              </a:rPr>
              <a:t>as </a:t>
            </a:r>
            <a:r>
              <a:rPr lang="es-ES" sz="1800" b="0" i="1" dirty="0">
                <a:solidFill>
                  <a:srgbClr val="000000"/>
                </a:solidFill>
                <a:effectLst/>
              </a:rPr>
              <a:t>Tres Marías ante el sepulcro vacío</a:t>
            </a:r>
            <a:r>
              <a:rPr lang="es-ES" sz="1800" b="0" i="0" dirty="0">
                <a:solidFill>
                  <a:srgbClr val="000000"/>
                </a:solidFill>
                <a:effectLst/>
              </a:rPr>
              <a:t>,</a:t>
            </a:r>
            <a:br>
              <a:rPr lang="es-ES" sz="1800" b="0" i="0" dirty="0">
                <a:solidFill>
                  <a:srgbClr val="000000"/>
                </a:solidFill>
                <a:effectLst/>
              </a:rPr>
            </a:br>
            <a:r>
              <a:rPr lang="es-ES" sz="1800" b="0" i="1" dirty="0">
                <a:solidFill>
                  <a:srgbClr val="000000"/>
                </a:solidFill>
                <a:effectLst/>
              </a:rPr>
              <a:t>Noli me ta</a:t>
            </a:r>
            <a:r>
              <a:rPr lang="es-ES" sz="1800" b="0" i="0" dirty="0">
                <a:solidFill>
                  <a:srgbClr val="000000"/>
                </a:solidFill>
                <a:effectLst/>
              </a:rPr>
              <a:t>ngere,</a:t>
            </a:r>
            <a:br>
              <a:rPr lang="es-ES" sz="1800" b="0" i="0" dirty="0">
                <a:solidFill>
                  <a:srgbClr val="000000"/>
                </a:solidFill>
                <a:effectLst/>
              </a:rPr>
            </a:br>
            <a:r>
              <a:rPr lang="es-ES" sz="1800" b="0" i="1" dirty="0">
                <a:solidFill>
                  <a:srgbClr val="000000"/>
                </a:solidFill>
                <a:effectLst/>
              </a:rPr>
              <a:t>Encuentro camino de </a:t>
            </a:r>
            <a:r>
              <a:rPr lang="es-ES" sz="1800" b="0" i="1" dirty="0" err="1">
                <a:solidFill>
                  <a:srgbClr val="000000"/>
                </a:solidFill>
                <a:effectLst/>
              </a:rPr>
              <a:t>Emaus</a:t>
            </a:r>
            <a:r>
              <a:rPr lang="es-ES" sz="1800" b="0" i="0" dirty="0">
                <a:solidFill>
                  <a:srgbClr val="000000"/>
                </a:solidFill>
                <a:effectLst/>
              </a:rPr>
              <a:t>,</a:t>
            </a:r>
            <a:br>
              <a:rPr lang="es-ES" sz="1800" b="0" i="0" dirty="0">
                <a:solidFill>
                  <a:srgbClr val="000000"/>
                </a:solidFill>
                <a:effectLst/>
              </a:rPr>
            </a:br>
            <a:r>
              <a:rPr lang="es-ES" sz="1800" b="0" i="1" dirty="0">
                <a:solidFill>
                  <a:srgbClr val="000000"/>
                </a:solidFill>
                <a:effectLst/>
              </a:rPr>
              <a:t>Incredulidad de Santo Tomás</a:t>
            </a:r>
            <a:r>
              <a:rPr lang="es-ES" sz="1800" b="0" i="0" dirty="0">
                <a:solidFill>
                  <a:srgbClr val="000000"/>
                </a:solidFill>
                <a:effectLst/>
              </a:rPr>
              <a:t>,</a:t>
            </a:r>
            <a:br>
              <a:rPr lang="es-ES" sz="1800" b="0" i="0" dirty="0">
                <a:solidFill>
                  <a:srgbClr val="000000"/>
                </a:solidFill>
                <a:effectLst/>
              </a:rPr>
            </a:br>
            <a:r>
              <a:rPr lang="es-ES" sz="1800" b="0" i="1" dirty="0">
                <a:solidFill>
                  <a:srgbClr val="000000"/>
                </a:solidFill>
                <a:effectLst/>
              </a:rPr>
              <a:t>Ascensión</a:t>
            </a:r>
            <a:endParaRPr lang="es-ES" dirty="0"/>
          </a:p>
        </p:txBody>
      </p:sp>
      <p:pic>
        <p:nvPicPr>
          <p:cNvPr id="4" name="Imagen 3">
            <a:extLst>
              <a:ext uri="{FF2B5EF4-FFF2-40B4-BE49-F238E27FC236}">
                <a16:creationId xmlns:a16="http://schemas.microsoft.com/office/drawing/2014/main" id="{51826002-BE1F-4269-B0AD-D2E2FD04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683" y="365125"/>
            <a:ext cx="8336317" cy="5486401"/>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Nacimiento de la Virgen. Salamanca.</a:t>
            </a:r>
          </a:p>
        </p:txBody>
      </p:sp>
      <p:pic>
        <p:nvPicPr>
          <p:cNvPr id="4" name="Imagen 3">
            <a:extLst>
              <a:ext uri="{FF2B5EF4-FFF2-40B4-BE49-F238E27FC236}">
                <a16:creationId xmlns:a16="http://schemas.microsoft.com/office/drawing/2014/main" id="{72C5089A-B471-4E2C-B975-C962A1A9DC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2339" y="0"/>
            <a:ext cx="4609661" cy="6858000"/>
          </a:xfrm>
          <a:prstGeom prst="rect">
            <a:avLst/>
          </a:prstGeom>
        </p:spPr>
      </p:pic>
    </p:spTree>
    <p:extLst>
      <p:ext uri="{BB962C8B-B14F-4D97-AF65-F5344CB8AC3E}">
        <p14:creationId xmlns:p14="http://schemas.microsoft.com/office/powerpoint/2010/main" val="427702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53200"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Visitación. Salamanca.</a:t>
            </a:r>
          </a:p>
        </p:txBody>
      </p:sp>
      <p:pic>
        <p:nvPicPr>
          <p:cNvPr id="4" name="Imagen 3">
            <a:extLst>
              <a:ext uri="{FF2B5EF4-FFF2-40B4-BE49-F238E27FC236}">
                <a16:creationId xmlns:a16="http://schemas.microsoft.com/office/drawing/2014/main" id="{525DBC14-2964-461D-8FB3-4CE9A0DB62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9266" y="0"/>
            <a:ext cx="4732734" cy="6858000"/>
          </a:xfrm>
          <a:prstGeom prst="rect">
            <a:avLst/>
          </a:prstGeom>
        </p:spPr>
      </p:pic>
    </p:spTree>
    <p:extLst>
      <p:ext uri="{BB962C8B-B14F-4D97-AF65-F5344CB8AC3E}">
        <p14:creationId xmlns:p14="http://schemas.microsoft.com/office/powerpoint/2010/main" val="574850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6109"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Anunciación. Salamanca.</a:t>
            </a:r>
          </a:p>
        </p:txBody>
      </p:sp>
      <p:pic>
        <p:nvPicPr>
          <p:cNvPr id="4" name="Imagen 3">
            <a:extLst>
              <a:ext uri="{FF2B5EF4-FFF2-40B4-BE49-F238E27FC236}">
                <a16:creationId xmlns:a16="http://schemas.microsoft.com/office/drawing/2014/main" id="{9CAD41A4-8C4A-43E7-979E-E35C5E1CC3D3}"/>
              </a:ext>
            </a:extLst>
          </p:cNvPr>
          <p:cNvPicPr>
            <a:picLocks noChangeAspect="1"/>
          </p:cNvPicPr>
          <p:nvPr/>
        </p:nvPicPr>
        <p:blipFill>
          <a:blip r:embed="rId2"/>
          <a:stretch>
            <a:fillRect/>
          </a:stretch>
        </p:blipFill>
        <p:spPr>
          <a:xfrm>
            <a:off x="7157275" y="0"/>
            <a:ext cx="5034725"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El sueño de José. Salamanca.</a:t>
            </a:r>
          </a:p>
        </p:txBody>
      </p:sp>
      <p:pic>
        <p:nvPicPr>
          <p:cNvPr id="4" name="Imagen 3">
            <a:extLst>
              <a:ext uri="{FF2B5EF4-FFF2-40B4-BE49-F238E27FC236}">
                <a16:creationId xmlns:a16="http://schemas.microsoft.com/office/drawing/2014/main" id="{F337B83F-31EF-4DAD-AE80-828E5C43DA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4281" y="0"/>
            <a:ext cx="4607719" cy="6858000"/>
          </a:xfrm>
          <a:prstGeom prst="rect">
            <a:avLst/>
          </a:prstGeom>
        </p:spPr>
      </p:pic>
    </p:spTree>
    <p:extLst>
      <p:ext uri="{BB962C8B-B14F-4D97-AF65-F5344CB8AC3E}">
        <p14:creationId xmlns:p14="http://schemas.microsoft.com/office/powerpoint/2010/main" val="525928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Natividad. Salamanca.</a:t>
            </a:r>
          </a:p>
        </p:txBody>
      </p:sp>
      <p:pic>
        <p:nvPicPr>
          <p:cNvPr id="4" name="Imagen 3">
            <a:extLst>
              <a:ext uri="{FF2B5EF4-FFF2-40B4-BE49-F238E27FC236}">
                <a16:creationId xmlns:a16="http://schemas.microsoft.com/office/drawing/2014/main" id="{AEB7F209-5C40-457F-BA49-84C0E19AE5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5637" y="0"/>
            <a:ext cx="5186363" cy="6858000"/>
          </a:xfrm>
          <a:prstGeom prst="rect">
            <a:avLst/>
          </a:prstGeom>
        </p:spPr>
      </p:pic>
    </p:spTree>
    <p:extLst>
      <p:ext uri="{BB962C8B-B14F-4D97-AF65-F5344CB8AC3E}">
        <p14:creationId xmlns:p14="http://schemas.microsoft.com/office/powerpoint/2010/main" val="1359821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Coronación de la Virgen. Salamanca.</a:t>
            </a:r>
          </a:p>
        </p:txBody>
      </p:sp>
      <p:pic>
        <p:nvPicPr>
          <p:cNvPr id="4" name="Imagen 3">
            <a:extLst>
              <a:ext uri="{FF2B5EF4-FFF2-40B4-BE49-F238E27FC236}">
                <a16:creationId xmlns:a16="http://schemas.microsoft.com/office/drawing/2014/main" id="{68F52E9E-B9DF-49AB-B187-4DE128A896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0735" y="0"/>
            <a:ext cx="4411266" cy="6858000"/>
          </a:xfrm>
          <a:prstGeom prst="rect">
            <a:avLst/>
          </a:prstGeom>
        </p:spPr>
      </p:pic>
    </p:spTree>
    <p:extLst>
      <p:ext uri="{BB962C8B-B14F-4D97-AF65-F5344CB8AC3E}">
        <p14:creationId xmlns:p14="http://schemas.microsoft.com/office/powerpoint/2010/main" val="2607551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Bautismo de Cristo. Salamanca.</a:t>
            </a:r>
          </a:p>
        </p:txBody>
      </p:sp>
      <p:pic>
        <p:nvPicPr>
          <p:cNvPr id="4" name="Imagen 3">
            <a:extLst>
              <a:ext uri="{FF2B5EF4-FFF2-40B4-BE49-F238E27FC236}">
                <a16:creationId xmlns:a16="http://schemas.microsoft.com/office/drawing/2014/main" id="{4949948B-C903-4538-89AF-2E40A99B6B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3042" y="0"/>
            <a:ext cx="4878958"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5999018"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Jesús como peregrino. Salamanca.</a:t>
            </a:r>
          </a:p>
        </p:txBody>
      </p:sp>
      <p:pic>
        <p:nvPicPr>
          <p:cNvPr id="4" name="Imagen 3">
            <a:extLst>
              <a:ext uri="{FF2B5EF4-FFF2-40B4-BE49-F238E27FC236}">
                <a16:creationId xmlns:a16="http://schemas.microsoft.com/office/drawing/2014/main" id="{80053913-EF86-47AE-9787-AC21E84E7973}"/>
              </a:ext>
            </a:extLst>
          </p:cNvPr>
          <p:cNvPicPr>
            <a:picLocks noChangeAspect="1"/>
          </p:cNvPicPr>
          <p:nvPr/>
        </p:nvPicPr>
        <p:blipFill rotWithShape="1">
          <a:blip r:embed="rId2">
            <a:extLst>
              <a:ext uri="{28A0092B-C50C-407E-A947-70E740481C1C}">
                <a14:useLocalDpi xmlns:a14="http://schemas.microsoft.com/office/drawing/2010/main" val="0"/>
              </a:ext>
            </a:extLst>
          </a:blip>
          <a:srcRect l="3271" r="6595"/>
          <a:stretch/>
        </p:blipFill>
        <p:spPr>
          <a:xfrm>
            <a:off x="6511636" y="0"/>
            <a:ext cx="5680364" cy="6858000"/>
          </a:xfrm>
          <a:prstGeom prst="rect">
            <a:avLst/>
          </a:prstGeom>
        </p:spPr>
      </p:pic>
    </p:spTree>
    <p:extLst>
      <p:ext uri="{BB962C8B-B14F-4D97-AF65-F5344CB8AC3E}">
        <p14:creationId xmlns:p14="http://schemas.microsoft.com/office/powerpoint/2010/main" val="3757275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Cena en casa de Simón. Salamanca.</a:t>
            </a:r>
          </a:p>
        </p:txBody>
      </p:sp>
      <p:pic>
        <p:nvPicPr>
          <p:cNvPr id="4" name="Imagen 3">
            <a:extLst>
              <a:ext uri="{FF2B5EF4-FFF2-40B4-BE49-F238E27FC236}">
                <a16:creationId xmlns:a16="http://schemas.microsoft.com/office/drawing/2014/main" id="{00DC33AD-777B-4C52-A2F0-F34289F4E4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6145" y="-28717"/>
            <a:ext cx="4585855" cy="6886717"/>
          </a:xfrm>
          <a:prstGeom prst="rect">
            <a:avLst/>
          </a:prstGeom>
        </p:spPr>
      </p:pic>
    </p:spTree>
    <p:extLst>
      <p:ext uri="{BB962C8B-B14F-4D97-AF65-F5344CB8AC3E}">
        <p14:creationId xmlns:p14="http://schemas.microsoft.com/office/powerpoint/2010/main" val="1320264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Prendimiento de Jesús. Salamanca.</a:t>
            </a:r>
          </a:p>
        </p:txBody>
      </p:sp>
      <p:pic>
        <p:nvPicPr>
          <p:cNvPr id="4" name="Imagen 3">
            <a:extLst>
              <a:ext uri="{FF2B5EF4-FFF2-40B4-BE49-F238E27FC236}">
                <a16:creationId xmlns:a16="http://schemas.microsoft.com/office/drawing/2014/main" id="{09707606-354C-462C-84F8-7B36469DC5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5535" y="0"/>
            <a:ext cx="4566465" cy="6858000"/>
          </a:xfrm>
          <a:prstGeom prst="rect">
            <a:avLst/>
          </a:prstGeom>
        </p:spPr>
      </p:pic>
    </p:spTree>
    <p:extLst>
      <p:ext uri="{BB962C8B-B14F-4D97-AF65-F5344CB8AC3E}">
        <p14:creationId xmlns:p14="http://schemas.microsoft.com/office/powerpoint/2010/main" val="1629167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La unción en Betania. Salamanca.</a:t>
            </a:r>
          </a:p>
        </p:txBody>
      </p:sp>
      <p:pic>
        <p:nvPicPr>
          <p:cNvPr id="4" name="Imagen 3">
            <a:extLst>
              <a:ext uri="{FF2B5EF4-FFF2-40B4-BE49-F238E27FC236}">
                <a16:creationId xmlns:a16="http://schemas.microsoft.com/office/drawing/2014/main" id="{E5D4E347-BE56-46BB-8918-9760AF28D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8709" y="0"/>
            <a:ext cx="4703291" cy="6858000"/>
          </a:xfrm>
          <a:prstGeom prst="rect">
            <a:avLst/>
          </a:prstGeom>
        </p:spPr>
      </p:pic>
    </p:spTree>
    <p:extLst>
      <p:ext uri="{BB962C8B-B14F-4D97-AF65-F5344CB8AC3E}">
        <p14:creationId xmlns:p14="http://schemas.microsoft.com/office/powerpoint/2010/main" val="3902773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Magdalena y el tarro de ungüentos. Salamanca.</a:t>
            </a:r>
          </a:p>
        </p:txBody>
      </p:sp>
      <p:pic>
        <p:nvPicPr>
          <p:cNvPr id="4" name="Imagen 3">
            <a:extLst>
              <a:ext uri="{FF2B5EF4-FFF2-40B4-BE49-F238E27FC236}">
                <a16:creationId xmlns:a16="http://schemas.microsoft.com/office/drawing/2014/main" id="{20E71320-4C5D-4CF0-A0D4-EE71976505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0747" y="0"/>
            <a:ext cx="5381253" cy="6858000"/>
          </a:xfrm>
          <a:prstGeom prst="rect">
            <a:avLst/>
          </a:prstGeom>
        </p:spPr>
      </p:pic>
    </p:spTree>
    <p:extLst>
      <p:ext uri="{BB962C8B-B14F-4D97-AF65-F5344CB8AC3E}">
        <p14:creationId xmlns:p14="http://schemas.microsoft.com/office/powerpoint/2010/main" val="456248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Camino del Calvario. Salamanca.</a:t>
            </a:r>
          </a:p>
        </p:txBody>
      </p:sp>
      <p:pic>
        <p:nvPicPr>
          <p:cNvPr id="5" name="Imagen 4">
            <a:extLst>
              <a:ext uri="{FF2B5EF4-FFF2-40B4-BE49-F238E27FC236}">
                <a16:creationId xmlns:a16="http://schemas.microsoft.com/office/drawing/2014/main" id="{864B9B1D-C65A-4171-8ED1-12719BB31B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3018" y="-8918"/>
            <a:ext cx="4668982" cy="6859159"/>
          </a:xfrm>
          <a:prstGeom prst="rect">
            <a:avLst/>
          </a:prstGeom>
        </p:spPr>
      </p:pic>
    </p:spTree>
    <p:extLst>
      <p:ext uri="{BB962C8B-B14F-4D97-AF65-F5344CB8AC3E}">
        <p14:creationId xmlns:p14="http://schemas.microsoft.com/office/powerpoint/2010/main" val="4118131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91746"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Transfiguración. Salamanca.</a:t>
            </a:r>
          </a:p>
        </p:txBody>
      </p:sp>
      <p:pic>
        <p:nvPicPr>
          <p:cNvPr id="4" name="Imagen 3">
            <a:extLst>
              <a:ext uri="{FF2B5EF4-FFF2-40B4-BE49-F238E27FC236}">
                <a16:creationId xmlns:a16="http://schemas.microsoft.com/office/drawing/2014/main" id="{8FCAFD40-C0D5-4083-A83D-C148D5897C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5541" y="0"/>
            <a:ext cx="4726459"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24255" cy="5869420"/>
          </a:xfrm>
        </p:spPr>
        <p:txBody>
          <a:bodyPr anchor="t">
            <a:normAutofit/>
          </a:bodyPr>
          <a:lstStyle/>
          <a:p>
            <a:r>
              <a:rPr lang="es-ES" sz="2800" dirty="0"/>
              <a:t>1450. </a:t>
            </a:r>
            <a:r>
              <a:rPr lang="es-ES" sz="2800" dirty="0" err="1"/>
              <a:t>Dello</a:t>
            </a:r>
            <a:r>
              <a:rPr lang="es-ES" sz="2800" dirty="0"/>
              <a:t> </a:t>
            </a:r>
            <a:r>
              <a:rPr lang="es-ES" sz="2800" dirty="0" err="1"/>
              <a:t>Delli</a:t>
            </a:r>
            <a:r>
              <a:rPr lang="es-ES" sz="2800" dirty="0"/>
              <a:t>. Retablo de la catedral vieja. </a:t>
            </a:r>
            <a:r>
              <a:rPr lang="es-ES" sz="2800"/>
              <a:t>Salamanca.</a:t>
            </a:r>
            <a:endParaRPr lang="es-ES" sz="2800" dirty="0"/>
          </a:p>
        </p:txBody>
      </p:sp>
      <p:pic>
        <p:nvPicPr>
          <p:cNvPr id="4" name="Imagen 3">
            <a:extLst>
              <a:ext uri="{FF2B5EF4-FFF2-40B4-BE49-F238E27FC236}">
                <a16:creationId xmlns:a16="http://schemas.microsoft.com/office/drawing/2014/main" id="{977EC42D-FE81-41C2-A3F4-63B4AD417F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5017" y="0"/>
            <a:ext cx="4446984"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35465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3535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3128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9615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337991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06739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71780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27613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TotalTime>
  <Words>353</Words>
  <Application>Microsoft Office PowerPoint</Application>
  <PresentationFormat>Panorámica</PresentationFormat>
  <Paragraphs>19</Paragraphs>
  <Slides>30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30</vt:i4>
      </vt:variant>
    </vt:vector>
  </HeadingPairs>
  <TitlesOfParts>
    <vt:vector size="34" baseType="lpstr">
      <vt:lpstr>Arial</vt:lpstr>
      <vt:lpstr>Calibri</vt:lpstr>
      <vt:lpstr>Calibri Light</vt:lpstr>
      <vt:lpstr>Tema de Office</vt:lpstr>
      <vt:lpstr>Dello Delli</vt:lpstr>
      <vt:lpstr>Presentación de PowerPoint</vt:lpstr>
      <vt:lpstr>Presentación de PowerPoint</vt:lpstr>
      <vt:lpstr>1450. Dello Deelli. Retablo Catedral Vieja, Salamanca.  El retablo del altar mayor de la Catedral Vieja de Salamanca - YouTube </vt:lpstr>
      <vt:lpstr>1450. Dello Delli. Bóveda de la catedral vieja. Bóveda. Salamanca.</vt:lpstr>
      <vt:lpstr>De izquierda a derecha y de abajo a arriba: Lavatorio de pies,  Oración en el Huerto de los Olivos, Prendimiento, Flagelación, Las Tres Marías ante el sepulcro vacío, Noli me tangere, Encuentro camino de Emaus, Incredulidad de Santo Tomás, Ascensión</vt:lpstr>
      <vt:lpstr>1450. Dello Delli. Retablo de la catedral vieja. Nacimiento de la Virgen. Salamanca.</vt:lpstr>
      <vt:lpstr>1450. Dello Delli. Retablo de la catedral vieja. Visitación. Salamanca.</vt:lpstr>
      <vt:lpstr>1450. Dello Delli. Retablo de la catedral vieja. Anunciación. Salamanca.</vt:lpstr>
      <vt:lpstr>1450. Dello Delli. Retablo de la catedral vieja. El sueño de José. Salamanca.</vt:lpstr>
      <vt:lpstr>1450. Dello Delli. Retablo de la catedral vieja. Natividad. Salamanca.</vt:lpstr>
      <vt:lpstr>1450. Dello Delli. Retablo de la catedral vieja. Coronación de la Virgen. Salamanca.</vt:lpstr>
      <vt:lpstr>1450. Dello Delli. Retablo de la catedral vieja. Bautismo de Cristo. Salamanca.</vt:lpstr>
      <vt:lpstr>1450. Dello Delli. Retablo de la catedral vieja. Jesús como peregrino. Salamanca.</vt:lpstr>
      <vt:lpstr>1450. Dello Delli. Retablo de la catedral vieja. Cena en casa de Simón. Salamanca.</vt:lpstr>
      <vt:lpstr>1450. Dello Delli. Retablo de la catedral vieja. Prendimiento de Jesús. Salamanca.</vt:lpstr>
      <vt:lpstr>1450. Dello Delli. Retablo de la catedral vieja. La unción en Betania. Salamanca.</vt:lpstr>
      <vt:lpstr>1450. Dello Delli. Retablo de la catedral vieja. Magdalena y el tarro de ungüentos. Salamanca.</vt:lpstr>
      <vt:lpstr>1450. Dello Delli. Retablo de la catedral vieja. Camino del Calvario. Salamanca.</vt:lpstr>
      <vt:lpstr>1450. Dello Delli. Retablo de la catedral vieja. Transfiguración. Salamanca.</vt:lpstr>
      <vt:lpstr>1450. Dello Delli. Retablo de la catedral vieja. Salamanca.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8</cp:revision>
  <dcterms:created xsi:type="dcterms:W3CDTF">2021-04-11T17:29:31Z</dcterms:created>
  <dcterms:modified xsi:type="dcterms:W3CDTF">2021-10-03T16:17:14Z</dcterms:modified>
</cp:coreProperties>
</file>