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21/08/2021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21/08/2021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Autofit/>
          </a:bodyPr>
          <a:lstStyle/>
          <a:p>
            <a:r>
              <a:rPr lang="es-ES" sz="10300" b="1" i="0" u="none" strike="noStrike" baseline="0" dirty="0"/>
              <a:t>Benito </a:t>
            </a:r>
            <a:r>
              <a:rPr lang="es-ES" sz="10300" b="1" i="0" u="none" strike="noStrike" baseline="0" dirty="0" err="1"/>
              <a:t>Arnaldin</a:t>
            </a:r>
            <a:endParaRPr lang="es-ES" sz="1333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4"/>
            <a:ext cx="5389418" cy="6298911"/>
          </a:xfrm>
        </p:spPr>
        <p:txBody>
          <a:bodyPr anchor="t">
            <a:normAutofit fontScale="90000"/>
          </a:bodyPr>
          <a:lstStyle/>
          <a:p>
            <a:r>
              <a:rPr lang="es-ES" sz="3100" b="1" i="0" dirty="0">
                <a:effectLst/>
              </a:rPr>
              <a:t>Benito </a:t>
            </a:r>
            <a:r>
              <a:rPr lang="es-ES" sz="3100" b="1" i="0" dirty="0" err="1">
                <a:effectLst/>
              </a:rPr>
              <a:t>Arnaldin</a:t>
            </a:r>
            <a:r>
              <a:rPr lang="es-ES" sz="3100" b="1" i="0" dirty="0">
                <a:effectLst/>
              </a:rPr>
              <a:t>. Retablo de San Martín. Iglesia de San Félix de Torralba.</a:t>
            </a:r>
            <a:br>
              <a:rPr lang="es-ES" sz="2400" b="0" i="0" dirty="0">
                <a:effectLst/>
              </a:rPr>
            </a:br>
            <a:r>
              <a:rPr lang="es-ES" sz="2700" b="0" i="0" dirty="0">
                <a:effectLst/>
              </a:rPr>
              <a:t>En la capilla de la izquierda del presbiterio se sitúa el retablo gótico de San Martín de Tours. Realizado al temple sobre tabla. Su autor firmó la obra en el centro del banco: “ben(e)di(c)</a:t>
            </a:r>
            <a:r>
              <a:rPr lang="es-ES" sz="2700" b="0" i="0" dirty="0" err="1">
                <a:effectLst/>
              </a:rPr>
              <a:t>to</a:t>
            </a:r>
            <a:r>
              <a:rPr lang="es-ES" sz="2700" b="0" i="0" dirty="0">
                <a:effectLst/>
              </a:rPr>
              <a:t> </a:t>
            </a:r>
            <a:r>
              <a:rPr lang="es-ES" sz="2700" b="0" i="0" dirty="0" err="1">
                <a:effectLst/>
              </a:rPr>
              <a:t>Arnaldin</a:t>
            </a:r>
            <a:r>
              <a:rPr lang="es-ES" sz="2700" b="0" i="0" dirty="0">
                <a:effectLst/>
              </a:rPr>
              <a:t> </a:t>
            </a:r>
            <a:r>
              <a:rPr lang="es-ES" sz="2700" b="0" i="0" dirty="0" err="1">
                <a:effectLst/>
              </a:rPr>
              <a:t>depinxit</a:t>
            </a:r>
            <a:r>
              <a:rPr lang="es-ES" sz="2700" b="0" i="0" dirty="0">
                <a:effectLst/>
              </a:rPr>
              <a:t> me”: “Benito </a:t>
            </a:r>
            <a:r>
              <a:rPr lang="es-ES" sz="2700" b="0" i="0" dirty="0" err="1">
                <a:effectLst/>
              </a:rPr>
              <a:t>Arnaldin</a:t>
            </a:r>
            <a:r>
              <a:rPr lang="es-ES" sz="2700" b="0" i="0" dirty="0">
                <a:effectLst/>
              </a:rPr>
              <a:t> me pintó”. Fue realizado a principios del siglo XV. Es un retablo compuesto por banco, tres pisos de tres calles cada uno y remate. En el banco de izquierda a derecha: Santa Elena, la Virgen, Cristo de los Dolores, María Magdalena y San Andrés. En el cuerpo central del retablo se representa a San Martín de Tours, y en el remate el típico Calvario.</a:t>
            </a:r>
            <a:endParaRPr lang="es-ES" sz="5400" dirty="0"/>
          </a:p>
        </p:txBody>
      </p:sp>
      <p:pic>
        <p:nvPicPr>
          <p:cNvPr id="4" name="Imagen 3">
            <a:extLst>
              <a:ext uri="{FF2B5EF4-FFF2-40B4-BE49-F238E27FC236}">
                <a16:creationId xmlns:a16="http://schemas.microsoft.com/office/drawing/2014/main" id="{C60AFE0A-044E-4805-BEC3-A46C33CFEA5F}"/>
              </a:ext>
            </a:extLst>
          </p:cNvPr>
          <p:cNvPicPr>
            <a:picLocks noChangeAspect="1"/>
          </p:cNvPicPr>
          <p:nvPr/>
        </p:nvPicPr>
        <p:blipFill rotWithShape="1">
          <a:blip r:embed="rId2">
            <a:extLst>
              <a:ext uri="{28A0092B-C50C-407E-A947-70E740481C1C}">
                <a14:useLocalDpi xmlns:a14="http://schemas.microsoft.com/office/drawing/2010/main" val="0"/>
              </a:ext>
            </a:extLst>
          </a:blip>
          <a:srcRect t="32910" b="6847"/>
          <a:stretch/>
        </p:blipFill>
        <p:spPr>
          <a:xfrm>
            <a:off x="5788559" y="1"/>
            <a:ext cx="6403442"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pic>
        <p:nvPicPr>
          <p:cNvPr id="4" name="Imagen 3">
            <a:extLst>
              <a:ext uri="{FF2B5EF4-FFF2-40B4-BE49-F238E27FC236}">
                <a16:creationId xmlns:a16="http://schemas.microsoft.com/office/drawing/2014/main" id="{319F7F02-9D1A-4E92-A0F5-80E4ECDB80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4781" y="0"/>
            <a:ext cx="6967220" cy="6868093"/>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8252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47616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3856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723405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8667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21173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35465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435357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13128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29615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33799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06739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071780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27613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146</Words>
  <Application>Microsoft Office PowerPoint</Application>
  <PresentationFormat>Panorámica</PresentationFormat>
  <Paragraphs>2</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Arial</vt:lpstr>
      <vt:lpstr>Calibri</vt:lpstr>
      <vt:lpstr>Calibri Light</vt:lpstr>
      <vt:lpstr>Tema de Office</vt:lpstr>
      <vt:lpstr>Benito Arnaldin</vt:lpstr>
      <vt:lpstr>Presentación de PowerPoint</vt:lpstr>
      <vt:lpstr>Presentación de PowerPoint</vt:lpstr>
      <vt:lpstr>Benito Arnaldin. Retablo de San Martín. Iglesia de San Félix de Torralba. En la capilla de la izquierda del presbiterio se sitúa el retablo gótico de San Martín de Tours. Realizado al temple sobre tabla. Su autor firmó la obra en el centro del banco: “ben(e)di(c)to Arnaldin depinxit me”: “Benito Arnaldin me pintó”. Fue realizado a principios del siglo XV. Es un retablo compuesto por banco, tres pisos de tres calles cada uno y remate. En el banco de izquierda a derecha: Santa Elena, la Virgen, Cristo de los Dolores, María Magdalena y San Andrés. En el cuerpo central del retablo se representa a San Martín de Tours, y en el remate el típico Calvario.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8</cp:revision>
  <dcterms:created xsi:type="dcterms:W3CDTF">2021-04-11T17:29:31Z</dcterms:created>
  <dcterms:modified xsi:type="dcterms:W3CDTF">2021-08-21T11:04:36Z</dcterms:modified>
</cp:coreProperties>
</file>