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7" r:id="rId5"/>
    <p:sldId id="280" r:id="rId6"/>
    <p:sldId id="281" r:id="rId7"/>
    <p:sldId id="282" r:id="rId8"/>
    <p:sldId id="279" r:id="rId9"/>
    <p:sldId id="283" r:id="rId10"/>
    <p:sldId id="278" r:id="rId11"/>
    <p:sldId id="284" r:id="rId12"/>
    <p:sldId id="289" r:id="rId13"/>
    <p:sldId id="290" r:id="rId14"/>
    <p:sldId id="286" r:id="rId15"/>
    <p:sldId id="285" r:id="rId16"/>
    <p:sldId id="276" r:id="rId17"/>
    <p:sldId id="260" r:id="rId18"/>
    <p:sldId id="261" r:id="rId19"/>
    <p:sldId id="262" r:id="rId20"/>
    <p:sldId id="264" r:id="rId21"/>
    <p:sldId id="259" r:id="rId22"/>
    <p:sldId id="263" r:id="rId23"/>
    <p:sldId id="265" r:id="rId24"/>
    <p:sldId id="288" r:id="rId25"/>
    <p:sldId id="266" r:id="rId26"/>
    <p:sldId id="267" r:id="rId27"/>
    <p:sldId id="287" r:id="rId28"/>
    <p:sldId id="268" r:id="rId2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397769-508B-48C7-8321-8D70A2E92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0B17A1-B291-444D-97AD-98B475E8A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5622FD-08C7-421F-92B2-985AF010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14/10/2021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086CC3-639D-4DC7-9CA7-6850A5296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A136D6-6E84-49A6-9F18-51E4924A2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893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519341-4E9C-49FA-B3FE-2EDA590E2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F997AE-F42C-41F8-BAA7-0B26202E5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9B9E8F-BB9A-4E73-89C2-5257FDC0D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14/10/2021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CD2D8-3F40-4ABC-BF9A-F77CEFE08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B0209C-9389-431D-9EE4-65C6762A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491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D20992-BABB-4EBE-B69B-A0D6A3EC9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900119-DDCF-49B0-9F1C-6EA9CA83F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78451-FF07-4CBD-859E-C7B8ABF4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14/10/2021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EED3CC-B166-423A-907F-07265FE3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55367A-8A4C-4312-AD96-0D5C2C6F8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7258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8C31B-735F-4EAF-851A-E98985B04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5D2611-4132-4940-9118-F924C10C9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7B97F61-5CC1-4A7B-B8C4-450811FBC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543E55-66D3-4922-BB05-173F7667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14/10/2021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C5FB48-380D-4FC5-82DE-C013501CD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AE0092-EB71-41EC-B2E2-61B5E0530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84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C5BC0-44F9-4B2E-86DA-E82B104D4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4EFCF0-F816-4B60-92C8-0AF397E38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F345FA-5ABD-422F-AEFE-C728F27FE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2964A8C-A6FF-4B6F-B9D3-A8C60B3055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5B7382-1371-48A7-8E85-F9DF52BDB7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B92DDA1-20CD-4E60-82A7-F77CD5523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14/10/2021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0113EF-5B7F-40B6-8E44-A479AC7B3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3EBB351-F2DD-4E3F-8ADF-87CC8EEA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229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7BDC69-A172-4E9D-92D0-321D9AB88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7A6E278-8B8D-44D4-AC54-82E5BE40C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14/10/2021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9D82C62-F2D9-4493-A2E3-DFC6510AC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1EE4423-8BC6-4C1E-9AD2-97AFDF3E0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780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FE66FB7-B942-4CDE-8C4A-7F745DBA8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14/10/2021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D41181-2B4A-4DD9-BA1B-1482B77E0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0589FE2-27C0-4C38-A295-C4981B5CE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609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58C5E-CD62-474E-B657-93184A56B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19386F-089B-4F79-B6BF-AFA774D30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CBB277-F4AE-4AF2-A630-82A053577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621513-BF6F-4F54-94FD-B607774C6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14/10/2021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5AABA4-67CD-4396-A76E-772E9D988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475EEE-AB9D-4F3F-99BB-A80AD2B20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8970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51C74-5B70-46D5-92E5-CAD759E72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E6FA223-A527-4BE3-8C5E-A25B27D1E0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14B481-1F1A-46A5-B9FC-FE520CDDA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E027FC-971C-4703-8369-D626C32E7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14/10/2021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0EEFA9-B74B-4ACA-B2C5-DE6F86D20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3FD8B-884D-4F60-BF0F-E30403AC4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2057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25E5F-67E2-4182-AA68-DF347515D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699DDB-D842-40C6-A71C-EF39F795A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5AE41D-7D0C-4CE8-83EC-007769BA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14/10/2021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D15DF0-CDB3-4EAE-8ACC-0246E1B2F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C64132-B473-48F8-B84C-2F206653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813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20A634-8BF8-4ABB-B964-9C5CA2D2CC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D45128-4BF1-438F-927D-3350CE253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7004EB-F608-42A6-93C5-ECDBE40EC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14/10/2021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780197-DED6-4F00-B381-415304F5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AEA417-E043-4C68-B520-95F5D05C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779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659E6F9-D9EF-432D-BDBB-04F8B752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709B6D-B67C-46F3-9446-BC87D1F35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DEAAC9-C9F5-4B30-A017-6CB56DB59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71206-8945-4D8E-B994-87DDAD57A7A3}" type="datetimeFigureOut">
              <a:rPr lang="es-ES" smtClean="0"/>
              <a:t>14/10/2021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F8CEFA-BBAE-4BAE-844F-8E8A2EE56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EDFB7B-4B9A-4CCF-9A4E-2CBFC5313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659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823F1-24B7-4161-9747-AC7FD7C169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8800" b="1" dirty="0"/>
              <a:t>Alonso de Sedano</a:t>
            </a:r>
          </a:p>
        </p:txBody>
      </p:sp>
    </p:spTree>
    <p:extLst>
      <p:ext uri="{BB962C8B-B14F-4D97-AF65-F5344CB8AC3E}">
        <p14:creationId xmlns:p14="http://schemas.microsoft.com/office/powerpoint/2010/main" val="300688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8B1F40-30D4-48E8-ADF9-4CE5786F5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>
            <a:normAutofit/>
          </a:bodyPr>
          <a:lstStyle/>
          <a:p>
            <a:pPr algn="l"/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35643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8B1F40-30D4-48E8-ADF9-4CE5786F5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4885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680285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7" y="365125"/>
            <a:ext cx="7273637" cy="5869420"/>
          </a:xfrm>
        </p:spPr>
        <p:txBody>
          <a:bodyPr anchor="t">
            <a:normAutofit/>
          </a:bodyPr>
          <a:lstStyle/>
          <a:p>
            <a:r>
              <a:rPr lang="es-ES" sz="2800" b="1" dirty="0"/>
              <a:t>1485. Alonso de Sedano. Martirio de San Sebastián. Catedral de Mallorca.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1A78805-7AE1-4507-8D78-D73A358D0D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1" t="2626" r="3613" b="7475"/>
          <a:stretch/>
        </p:blipFill>
        <p:spPr>
          <a:xfrm>
            <a:off x="8108024" y="0"/>
            <a:ext cx="408397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27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937554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FCCC263-DA56-4563-B8BC-175486E701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7200" b="1" dirty="0"/>
              <a:t>Armario de las reliquias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49150F3F-B5DC-4224-83BA-6015732828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7200" b="1" dirty="0"/>
              <a:t>1495</a:t>
            </a:r>
            <a:endParaRPr lang="es-ES" sz="7200" dirty="0"/>
          </a:p>
        </p:txBody>
      </p:sp>
    </p:spTree>
    <p:extLst>
      <p:ext uri="{BB962C8B-B14F-4D97-AF65-F5344CB8AC3E}">
        <p14:creationId xmlns:p14="http://schemas.microsoft.com/office/powerpoint/2010/main" val="2385312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36" y="138545"/>
            <a:ext cx="3311237" cy="6096000"/>
          </a:xfrm>
        </p:spPr>
        <p:txBody>
          <a:bodyPr anchor="t">
            <a:normAutofit/>
          </a:bodyPr>
          <a:lstStyle/>
          <a:p>
            <a:r>
              <a:rPr lang="es-ES" sz="2800" b="1" dirty="0"/>
              <a:t>1495. Alonso de Sedano. Armario de las reliquias. Catedral de Burgos.</a:t>
            </a:r>
            <a:br>
              <a:rPr lang="es-ES" sz="2800" b="1" dirty="0"/>
            </a:br>
            <a:br>
              <a:rPr lang="es-ES" sz="2800" dirty="0"/>
            </a:br>
            <a:r>
              <a:rPr lang="es-ES" sz="2400" dirty="0">
                <a:latin typeface="+mn-lt"/>
              </a:rPr>
              <a:t>N</a:t>
            </a:r>
            <a:r>
              <a:rPr lang="es-ES" sz="2400" b="0" i="0" dirty="0">
                <a:effectLst/>
                <a:latin typeface="+mn-lt"/>
              </a:rPr>
              <a:t>ueve tablas, de finales del siglo XV, pertenecientes al antiguo armario de la Reliquias y de las que siete fueron pintadas por Alonso de Sedano y dos por el maestro de los </a:t>
            </a:r>
            <a:r>
              <a:rPr lang="es-ES" sz="2400" b="0" i="0" dirty="0" err="1">
                <a:effectLst/>
                <a:latin typeface="+mn-lt"/>
              </a:rPr>
              <a:t>Balbases</a:t>
            </a:r>
            <a:r>
              <a:rPr lang="es-ES" sz="2400" b="0" i="0" dirty="0">
                <a:effectLst/>
                <a:latin typeface="+mn-lt"/>
              </a:rPr>
              <a:t>.</a:t>
            </a:r>
            <a:endParaRPr lang="es-ES" sz="2800" dirty="0">
              <a:latin typeface="+mn-l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8F51B0A-6BA4-4963-9CE6-3B57E2C5AB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7" r="4925"/>
          <a:stretch/>
        </p:blipFill>
        <p:spPr>
          <a:xfrm>
            <a:off x="3436025" y="0"/>
            <a:ext cx="8755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890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906982" cy="5869420"/>
          </a:xfrm>
        </p:spPr>
        <p:txBody>
          <a:bodyPr anchor="t">
            <a:normAutofit/>
          </a:bodyPr>
          <a:lstStyle/>
          <a:p>
            <a:r>
              <a:rPr lang="es-ES" sz="2800" b="1" dirty="0"/>
              <a:t>1495. Alonso de Sedano. Coronación de espinas. Armario de las reliquias, catedral de Burgos.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0E94D38-D40F-4FCC-87AA-04CAB58CA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748" y="0"/>
            <a:ext cx="75732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076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b="1" dirty="0"/>
              <a:t>1495. Alonso de Sedano. Flagelación. Armario de las reliquias, catedral de Burgos.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A0631F-82ED-4D31-B5FF-DAEC01B64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350" y="0"/>
            <a:ext cx="8427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461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732983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092984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937424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899564" cy="5869420"/>
          </a:xfrm>
        </p:spPr>
        <p:txBody>
          <a:bodyPr anchor="t">
            <a:normAutofit/>
          </a:bodyPr>
          <a:lstStyle/>
          <a:p>
            <a:r>
              <a:rPr lang="es-ES" sz="2800" b="1" dirty="0"/>
              <a:t>1500. Alonso de Sedano. San Roque. Museo de Burgos.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027418F-C744-43F2-B174-8EE808FD2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709" y="-1307"/>
            <a:ext cx="4544291" cy="685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78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403278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D13F79A-18F6-4B67-9BE9-B3D04DE71F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b="0" i="0" cap="all" dirty="0">
                <a:effectLst/>
                <a:latin typeface="Helvetica Neue"/>
              </a:rPr>
              <a:t>RETABLO DE SAN MILLÁN EN LA IGLESIA DE SAN MILLÁN</a:t>
            </a:r>
            <a:endParaRPr lang="es-ES" dirty="0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92DC9A46-794D-4FF7-9DAA-5D47C52280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6600" dirty="0"/>
              <a:t>1505</a:t>
            </a:r>
          </a:p>
        </p:txBody>
      </p:sp>
    </p:spTree>
    <p:extLst>
      <p:ext uri="{BB962C8B-B14F-4D97-AF65-F5344CB8AC3E}">
        <p14:creationId xmlns:p14="http://schemas.microsoft.com/office/powerpoint/2010/main" val="2548449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9" y="198870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b="1" dirty="0"/>
              <a:t>1505. Alonso de Sedano. Retablo, iglesia de San Millán de Los </a:t>
            </a:r>
            <a:r>
              <a:rPr lang="es-ES" sz="2800" b="1" dirty="0" err="1"/>
              <a:t>Balbases</a:t>
            </a:r>
            <a:r>
              <a:rPr lang="es-ES" sz="2800" b="1" dirty="0"/>
              <a:t>, Burgos.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17E76C2-355A-47EF-B9A3-586DFDAA8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211" y="0"/>
            <a:ext cx="4598789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C33C718-B45B-4279-95D0-49A9D771D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11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01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b="1" dirty="0"/>
              <a:t>1505. Alonso de Sedano. Retablo, parte superior iglesia de San Millán de Los </a:t>
            </a:r>
            <a:r>
              <a:rPr lang="es-ES" sz="2800" b="1" dirty="0" err="1"/>
              <a:t>Balbases</a:t>
            </a:r>
            <a:r>
              <a:rPr lang="es-ES" sz="2800" b="1" dirty="0"/>
              <a:t>, Burgos.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2574EF4-D130-47C9-AA26-867D7458F6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4"/>
          <a:stretch/>
        </p:blipFill>
        <p:spPr>
          <a:xfrm>
            <a:off x="3277989" y="681326"/>
            <a:ext cx="8914011" cy="523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28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220691" cy="5869420"/>
          </a:xfrm>
        </p:spPr>
        <p:txBody>
          <a:bodyPr anchor="t">
            <a:normAutofit/>
          </a:bodyPr>
          <a:lstStyle/>
          <a:p>
            <a:r>
              <a:rPr lang="es-ES" sz="2800" b="1" dirty="0"/>
              <a:t>1505. Alonso de Sedano. Anunciación. Retablo, iglesia de San Millán de Los </a:t>
            </a:r>
            <a:r>
              <a:rPr lang="es-ES" sz="2800" b="1" dirty="0" err="1"/>
              <a:t>Balbases</a:t>
            </a:r>
            <a:r>
              <a:rPr lang="es-ES" sz="2800" b="1" dirty="0"/>
              <a:t>, Burgos.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3428A87-893B-4ADC-932E-2B1AE7A81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289" y="0"/>
            <a:ext cx="51167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64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054437" cy="5869420"/>
          </a:xfrm>
        </p:spPr>
        <p:txBody>
          <a:bodyPr anchor="t">
            <a:normAutofit/>
          </a:bodyPr>
          <a:lstStyle/>
          <a:p>
            <a:r>
              <a:rPr lang="es-ES" sz="2800" b="1" dirty="0"/>
              <a:t>1505. Alonso de Sedano. Natividad. Retablo, iglesia de San Millán de Los </a:t>
            </a:r>
            <a:r>
              <a:rPr lang="es-ES" sz="2800" b="1" dirty="0" err="1"/>
              <a:t>Balbases</a:t>
            </a:r>
            <a:r>
              <a:rPr lang="es-ES" sz="2800" b="1" dirty="0"/>
              <a:t>, Burgos.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9C5DE99-E059-4741-80FD-1A90FF642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797" y="0"/>
            <a:ext cx="50542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056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12045" cy="5869420"/>
          </a:xfrm>
        </p:spPr>
        <p:txBody>
          <a:bodyPr anchor="t">
            <a:normAutofit/>
          </a:bodyPr>
          <a:lstStyle/>
          <a:p>
            <a:r>
              <a:rPr lang="es-ES" sz="2800" b="1" dirty="0"/>
              <a:t>1505. Alonso de Sedano. Visión de San Millán. Retablo, iglesia de San Millán de Los </a:t>
            </a:r>
            <a:r>
              <a:rPr lang="es-ES" sz="2800" b="1" dirty="0" err="1"/>
              <a:t>Balbases</a:t>
            </a:r>
            <a:r>
              <a:rPr lang="es-ES" sz="2800" b="1" dirty="0"/>
              <a:t>, Burgos.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0807B05-F007-4B70-BF78-0D32C3690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663" y="0"/>
            <a:ext cx="5367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650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026727" cy="5869420"/>
          </a:xfrm>
        </p:spPr>
        <p:txBody>
          <a:bodyPr anchor="t">
            <a:normAutofit/>
          </a:bodyPr>
          <a:lstStyle/>
          <a:p>
            <a:r>
              <a:rPr lang="es-ES" sz="2800" b="1" dirty="0"/>
              <a:t>1505. Alonso de Sedano. Misa. Retablo, iglesia de San Millán de Los </a:t>
            </a:r>
            <a:r>
              <a:rPr lang="es-ES" sz="2800" b="1" dirty="0" err="1"/>
              <a:t>Balbases</a:t>
            </a:r>
            <a:r>
              <a:rPr lang="es-ES" sz="2800" b="1" dirty="0"/>
              <a:t>, Burgos.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9655883-A594-494E-B2AE-A2C166924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328" y="0"/>
            <a:ext cx="5375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66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2866727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5500023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77891" cy="5869420"/>
          </a:xfrm>
        </p:spPr>
        <p:txBody>
          <a:bodyPr anchor="t">
            <a:normAutofit/>
          </a:bodyPr>
          <a:lstStyle/>
          <a:p>
            <a:r>
              <a:rPr lang="es-ES" sz="2800" b="1" dirty="0"/>
              <a:t>1510. Alonso de Sedano. Retablo de la Virgen. Iglesia de Montenegro de Cameros, Soria.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BF17495-64D8-4906-A2E6-3B82671A2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613" y="0"/>
            <a:ext cx="45693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73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354658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428509" cy="5869420"/>
          </a:xfrm>
        </p:spPr>
        <p:txBody>
          <a:bodyPr anchor="t">
            <a:normAutofit/>
          </a:bodyPr>
          <a:lstStyle/>
          <a:p>
            <a:r>
              <a:rPr lang="es-ES" sz="2800" b="1" dirty="0"/>
              <a:t>Alonso de Sedano. </a:t>
            </a:r>
            <a:r>
              <a:rPr lang="es-ES" sz="2800" b="1" i="1" dirty="0">
                <a:effectLst/>
              </a:rPr>
              <a:t>Martirio de San Sebastián</a:t>
            </a:r>
            <a:r>
              <a:rPr lang="es-ES" sz="2800" b="1" i="0" dirty="0">
                <a:effectLst/>
              </a:rPr>
              <a:t>. Ayuntamiento de la Villa de Los Silos (Tenerife).</a:t>
            </a:r>
            <a:br>
              <a:rPr lang="es-ES" sz="2800" b="1" i="0" dirty="0">
                <a:effectLst/>
              </a:rPr>
            </a:br>
            <a:endParaRPr lang="es-ES" sz="28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8D90E96-F10B-43C8-8887-202DA882A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5068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4353573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296</Words>
  <Application>Microsoft Office PowerPoint</Application>
  <PresentationFormat>Panorámica</PresentationFormat>
  <Paragraphs>18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Helvetica Neue</vt:lpstr>
      <vt:lpstr>Tema de Office</vt:lpstr>
      <vt:lpstr>Alonso de Sedano</vt:lpstr>
      <vt:lpstr>Presentación de PowerPoint</vt:lpstr>
      <vt:lpstr>Presentación de PowerPoint</vt:lpstr>
      <vt:lpstr>Presentación de PowerPoint</vt:lpstr>
      <vt:lpstr>1485. Alonso de Sedano. Martirio de San Sebastián. Catedral de Mallorca.</vt:lpstr>
      <vt:lpstr>Presentación de PowerPoint</vt:lpstr>
      <vt:lpstr>Armario de las reliquias</vt:lpstr>
      <vt:lpstr>1495. Alonso de Sedano. Armario de las reliquias. Catedral de Burgos.  Nueve tablas, de finales del siglo XV, pertenecientes al antiguo armario de la Reliquias y de las que siete fueron pintadas por Alonso de Sedano y dos por el maestro de los Balbases.</vt:lpstr>
      <vt:lpstr>1495. Alonso de Sedano. Coronación de espinas. Armario de las reliquias, catedral de Burgos.</vt:lpstr>
      <vt:lpstr>1495. Alonso de Sedano. Flagelación. Armario de las reliquias, catedral de Burgos.</vt:lpstr>
      <vt:lpstr>Presentación de PowerPoint</vt:lpstr>
      <vt:lpstr>Presentación de PowerPoint</vt:lpstr>
      <vt:lpstr>Presentación de PowerPoint</vt:lpstr>
      <vt:lpstr>1500. Alonso de Sedano. San Roque. Museo de Burgos.</vt:lpstr>
      <vt:lpstr>Presentación de PowerPoint</vt:lpstr>
      <vt:lpstr>RETABLO DE SAN MILLÁN EN LA IGLESIA DE SAN MILLÁN</vt:lpstr>
      <vt:lpstr>1505. Alonso de Sedano. Retablo, iglesia de San Millán de Los Balbases, Burgos.</vt:lpstr>
      <vt:lpstr>1505. Alonso de Sedano. Retablo, parte superior iglesia de San Millán de Los Balbases, Burgos.</vt:lpstr>
      <vt:lpstr>1505. Alonso de Sedano. Anunciación. Retablo, iglesia de San Millán de Los Balbases, Burgos.</vt:lpstr>
      <vt:lpstr>1505. Alonso de Sedano. Natividad. Retablo, iglesia de San Millán de Los Balbases, Burgos.</vt:lpstr>
      <vt:lpstr>1505. Alonso de Sedano. Visión de San Millán. Retablo, iglesia de San Millán de Los Balbases, Burgos.</vt:lpstr>
      <vt:lpstr>1505. Alonso de Sedano. Misa. Retablo, iglesia de San Millán de Los Balbases, Burgos.</vt:lpstr>
      <vt:lpstr>Presentación de PowerPoint</vt:lpstr>
      <vt:lpstr>Presentación de PowerPoint</vt:lpstr>
      <vt:lpstr>1510. Alonso de Sedano. Retablo de la Virgen. Iglesia de Montenegro de Cameros, Soria.</vt:lpstr>
      <vt:lpstr>Presentación de PowerPoint</vt:lpstr>
      <vt:lpstr>Alonso de Sedano. Martirio de San Sebastián. Ayuntamiento de la Villa de Los Silos (Tenerife).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Francesco Squarcione</dc:title>
  <dc:creator>Miguel Velayos García</dc:creator>
  <cp:lastModifiedBy>Miguel Velayos García</cp:lastModifiedBy>
  <cp:revision>7</cp:revision>
  <dcterms:created xsi:type="dcterms:W3CDTF">2021-04-11T17:29:31Z</dcterms:created>
  <dcterms:modified xsi:type="dcterms:W3CDTF">2021-10-14T11:48:34Z</dcterms:modified>
</cp:coreProperties>
</file>