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77" r:id="rId16"/>
    <p:sldId id="278" r:id="rId17"/>
    <p:sldId id="279" r:id="rId18"/>
    <p:sldId id="269" r:id="rId19"/>
    <p:sldId id="270" r:id="rId20"/>
    <p:sldId id="271" r:id="rId21"/>
    <p:sldId id="272" r:id="rId22"/>
    <p:sldId id="329" r:id="rId23"/>
    <p:sldId id="280" r:id="rId24"/>
    <p:sldId id="273" r:id="rId25"/>
    <p:sldId id="281" r:id="rId26"/>
    <p:sldId id="282" r:id="rId27"/>
    <p:sldId id="285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274" r:id="rId48"/>
    <p:sldId id="275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20" r:id="rId64"/>
    <p:sldId id="321" r:id="rId65"/>
    <p:sldId id="322" r:id="rId66"/>
    <p:sldId id="317" r:id="rId67"/>
    <p:sldId id="318" r:id="rId68"/>
    <p:sldId id="319" r:id="rId69"/>
    <p:sldId id="323" r:id="rId70"/>
    <p:sldId id="324" r:id="rId71"/>
    <p:sldId id="325" r:id="rId72"/>
    <p:sldId id="326" r:id="rId73"/>
    <p:sldId id="327" r:id="rId74"/>
    <p:sldId id="328" r:id="rId7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97769-508B-48C7-8321-8D70A2E92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B17A1-B291-444D-97AD-98B475E8A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622FD-08C7-421F-92B2-985AF010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086CC3-639D-4DC7-9CA7-6850A52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136D6-6E84-49A6-9F18-51E4924A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93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19341-4E9C-49FA-B3FE-2EDA590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997AE-F42C-41F8-BAA7-0B26202E5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9B9E8F-BB9A-4E73-89C2-5257FDC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CD2D8-3F40-4ABC-BF9A-F77CEFE0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0209C-9389-431D-9EE4-65C6762A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49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20992-BABB-4EBE-B69B-A0D6A3EC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00119-DDCF-49B0-9F1C-6EA9CA83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78451-FF07-4CBD-859E-C7B8ABF4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ED3CC-B166-423A-907F-07265FE3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5367A-8A4C-4312-AD96-0D5C2C6F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25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8C31B-735F-4EAF-851A-E98985B0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5D2611-4132-4940-9118-F924C10C9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97F61-5CC1-4A7B-B8C4-450811FB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43E55-66D3-4922-BB05-173F7667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C5FB48-380D-4FC5-82DE-C013501C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AE0092-EB71-41EC-B2E2-61B5E05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C5BC0-44F9-4B2E-86DA-E82B104D4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4EFCF0-F816-4B60-92C8-0AF397E3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345FA-5ABD-422F-AEFE-C728F27F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964A8C-A6FF-4B6F-B9D3-A8C60B305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5B7382-1371-48A7-8E85-F9DF52BD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92DDA1-20CD-4E60-82A7-F77CD552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0113EF-5B7F-40B6-8E44-A479AC7B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BB351-F2DD-4E3F-8ADF-87CC8EE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2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DC69-A172-4E9D-92D0-321D9AB8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A6E278-8B8D-44D4-AC54-82E5BE40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D82C62-F2D9-4493-A2E3-DFC6510A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EE4423-8BC6-4C1E-9AD2-97AFDF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E66FB7-B942-4CDE-8C4A-7F745DBA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D41181-2B4A-4DD9-BA1B-1482B77E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589FE2-27C0-4C38-A295-C4981B5C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60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58C5E-CD62-474E-B657-93184A56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9386F-089B-4F79-B6BF-AFA774D30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CBB277-F4AE-4AF2-A630-82A0535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21513-BF6F-4F54-94FD-B607774C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5AABA4-67CD-4396-A76E-772E9D98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475EEE-AB9D-4F3F-99BB-A80AD2B2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7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51C74-5B70-46D5-92E5-CAD759E7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6FA223-A527-4BE3-8C5E-A25B27D1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14B481-1F1A-46A5-B9FC-FE520CDDA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027FC-971C-4703-8369-D626C32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EEFA9-B74B-4ACA-B2C5-DE6F86D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3FD8B-884D-4F60-BF0F-E30403A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05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25E5F-67E2-4182-AA68-DF34751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99DDB-D842-40C6-A71C-EF39F795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AE41D-7D0C-4CE8-83EC-007769B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15DF0-CDB3-4EAE-8ACC-0246E1B2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4132-B473-48F8-B84C-2F206653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1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20A634-8BF8-4ABB-B964-9C5CA2D2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D45128-4BF1-438F-927D-3350CE253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004EB-F608-42A6-93C5-ECDBE40E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80197-DED6-4F00-B381-415304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AEA417-E043-4C68-B520-95F5D05C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77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59E6F9-D9EF-432D-BDBB-04F8B752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09B6D-B67C-46F3-9446-BC87D1F3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AAC9-C9F5-4B30-A017-6CB56DB5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F8CEFA-BBAE-4BAE-844F-8E8A2EE56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DFB7B-4B9A-4CCF-9A4E-2CBFC531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23F1-24B7-4161-9747-AC7FD7C16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8800" b="1" dirty="0"/>
              <a:t>Martín </a:t>
            </a:r>
            <a:r>
              <a:rPr lang="es-ES" sz="8800" b="1" dirty="0" err="1"/>
              <a:t>Schongauer</a:t>
            </a:r>
            <a:r>
              <a:rPr lang="es-ES" sz="8800" b="1" dirty="0"/>
              <a:t> 1448 1491</a:t>
            </a:r>
          </a:p>
        </p:txBody>
      </p:sp>
    </p:spTree>
    <p:extLst>
      <p:ext uri="{BB962C8B-B14F-4D97-AF65-F5344CB8AC3E}">
        <p14:creationId xmlns:p14="http://schemas.microsoft.com/office/powerpoint/2010/main" val="3006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/>
          </a:bodyPr>
          <a:lstStyle/>
          <a:p>
            <a:pPr algn="l"/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5643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88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441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1470. Martin </a:t>
            </a:r>
            <a:r>
              <a:rPr lang="es-ES" sz="2800" dirty="0" err="1"/>
              <a:t>Schongauer</a:t>
            </a:r>
            <a:r>
              <a:rPr lang="es-ES" sz="2800" dirty="0"/>
              <a:t>. Sagrada Familia. Alte Pinakothek, Múnich.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A443A1-2236-4368-B7E8-5945A7607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545" y="0"/>
            <a:ext cx="4567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5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580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1473. Martin </a:t>
            </a:r>
            <a:r>
              <a:rPr lang="es-ES" sz="2800" dirty="0" err="1"/>
              <a:t>Schongauer</a:t>
            </a:r>
            <a:r>
              <a:rPr lang="es-ES" sz="2800" dirty="0"/>
              <a:t>. Anunciación. Museo de </a:t>
            </a:r>
            <a:r>
              <a:rPr lang="es-ES" sz="2800" dirty="0" err="1"/>
              <a:t>Unterlinden</a:t>
            </a:r>
            <a:r>
              <a:rPr lang="es-ES" sz="2800" dirty="0"/>
              <a:t>, Colmar.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5BB2FC-52AB-4CAE-84A4-E8CC543B0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70" y="0"/>
            <a:ext cx="4580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13418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1473. Martin Schongauer. </a:t>
            </a:r>
            <a:r>
              <a:rPr lang="fr-FR" sz="2800" dirty="0" err="1"/>
              <a:t>Virgen</a:t>
            </a:r>
            <a:r>
              <a:rPr lang="fr-FR" sz="2800" dirty="0"/>
              <a:t> de la rosa. Saint-Martin, Colmar.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05FB3C-4DAE-4C78-BAF4-9C53832B4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357" y="0"/>
            <a:ext cx="465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1475. Martin </a:t>
            </a:r>
            <a:r>
              <a:rPr lang="es-ES" sz="2800" dirty="0" err="1"/>
              <a:t>Schongauer</a:t>
            </a:r>
            <a:r>
              <a:rPr lang="es-ES" sz="2800" dirty="0"/>
              <a:t>. Adoración de los magos.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2E7DDA-E245-47A1-B27F-F356371CC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744" y="0"/>
            <a:ext cx="64762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1478. Martin </a:t>
            </a:r>
            <a:r>
              <a:rPr lang="es-ES" sz="2800" dirty="0" err="1"/>
              <a:t>Schongauer</a:t>
            </a:r>
            <a:r>
              <a:rPr lang="es-ES" sz="2800" dirty="0"/>
              <a:t>. Natividad.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6EFDEB-FAC3-4493-94AE-F2B71836E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190" y="0"/>
            <a:ext cx="4962810" cy="684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1480. Martin </a:t>
            </a:r>
            <a:r>
              <a:rPr lang="es-ES" sz="2800" dirty="0" err="1"/>
              <a:t>Schongauer</a:t>
            </a:r>
            <a:r>
              <a:rPr lang="es-ES" sz="2800" dirty="0"/>
              <a:t>. Coronación de la Virgen.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8AC672-AF51-4114-BD8F-1578B51BF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156" y="0"/>
            <a:ext cx="6750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5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809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1480. Martin </a:t>
            </a:r>
            <a:r>
              <a:rPr lang="es-ES" sz="2800" dirty="0" err="1"/>
              <a:t>Schongauer</a:t>
            </a:r>
            <a:r>
              <a:rPr lang="es-ES" sz="2800" dirty="0"/>
              <a:t>. Deposición.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64EA900-BB51-4AA4-89B0-AD331A42D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326" y="0"/>
            <a:ext cx="4962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72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05702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1480. Martin Schongauer. Natividad. Staatliche Museen, Berlin.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405F50-A880-4403-B05E-48DA050A5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20" y="0"/>
            <a:ext cx="5173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73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363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1480. Martin </a:t>
            </a:r>
            <a:r>
              <a:rPr lang="es-ES" sz="2800" dirty="0" err="1"/>
              <a:t>Schongauer</a:t>
            </a:r>
            <a:r>
              <a:rPr lang="es-ES" sz="2800" dirty="0"/>
              <a:t>. Noli me tangere.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7C2642-4328-4ECF-BDC6-323EFCFA2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2" y="0"/>
            <a:ext cx="4929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5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0381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1480. Martin </a:t>
            </a:r>
            <a:r>
              <a:rPr lang="es-ES" sz="2800" dirty="0" err="1"/>
              <a:t>Schongauer</a:t>
            </a:r>
            <a:r>
              <a:rPr lang="es-ES" sz="2800" dirty="0"/>
              <a:t>. Sagrada Familia. Kunsthistorisches Museum, </a:t>
            </a:r>
            <a:r>
              <a:rPr lang="es-ES" sz="2800" dirty="0" err="1"/>
              <a:t>Vienna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C030F8-455F-4BA3-A325-E44E85BD0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939" y="0"/>
            <a:ext cx="4519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57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91002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Adoración de los magos.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C2BD58-59E7-4FFD-8DCD-1FEBD34F8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2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80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91002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Cristo condenado por el sanedrín.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D98B11-5B77-48F0-9A49-CE0D12C53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2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21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910021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Martin Schongauer. Cristo rescata a Adán y Eva del limbo.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27E25C-7C8C-4207-8AEA-3FC1914B1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2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92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688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Entierro de Cristo.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09DEB2-6F53-40B5-906A-776C29332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768" y="0"/>
            <a:ext cx="4574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58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91002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San Jorge.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B325BE-496B-4B48-9E26-B4FD00F60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2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206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Virgen en un campo de rosas.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B47944B-6214-41D7-9EAB-AFCCC6C37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949" y="0"/>
            <a:ext cx="53100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5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947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Virgen.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3BBE5D-1C7E-4681-9A46-15B08CFF4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552" y="0"/>
            <a:ext cx="4723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9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06739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009516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63DE17C-73AC-4B85-B843-5E1127055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13800" b="1" dirty="0"/>
              <a:t>Grabados</a:t>
            </a:r>
          </a:p>
        </p:txBody>
      </p:sp>
    </p:spTree>
    <p:extLst>
      <p:ext uri="{BB962C8B-B14F-4D97-AF65-F5344CB8AC3E}">
        <p14:creationId xmlns:p14="http://schemas.microsoft.com/office/powerpoint/2010/main" val="1829323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580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Adoración de los magos. 1475.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7BAB95-EE95-41DC-92FD-035E4C4A8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19" y="0"/>
            <a:ext cx="4593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80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411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Anunciación, Ángel. 1490.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B33925-7B13-4419-A813-74ED15C26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691" y="-12022"/>
            <a:ext cx="4433454" cy="687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01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700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Anunciación, Virgen. 1490.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15D38C-E94A-48E0-A07A-E8381EF85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33" y="0"/>
            <a:ext cx="4877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81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11637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Captura de Cristo. 1480.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0E90561-DDAE-40EC-80CF-30625EF06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095" y="0"/>
            <a:ext cx="4954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962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532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Anunciación.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777639-9C5C-43AF-A09B-AC77186D8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260" y="0"/>
            <a:ext cx="49358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64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Bautismo de Cristo.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EC90E4E-7005-41FF-A4C0-9EF11507D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503" y="0"/>
            <a:ext cx="6901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189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315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Cristo ante </a:t>
            </a:r>
            <a:r>
              <a:rPr lang="es-ES" sz="2800" dirty="0" err="1"/>
              <a:t>Annas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C1DCD6D-69A8-4D96-82C7-38B03E87B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327" y="0"/>
            <a:ext cx="51306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034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224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Cristo ante Pilatos.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AD1D771-42EF-46A5-AFB6-5CB60BBF3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727" y="0"/>
            <a:ext cx="4897273" cy="686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001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Cristo arrastrando la cruz. 1480.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994A27-8F63-4FD4-BA3B-E963B8EA6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6" y="365125"/>
            <a:ext cx="9206374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666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49183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Cristo bendiciendo a la Virgen.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ECA8A5-51FF-43FF-96E9-96FA5DDA9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380" y="-96982"/>
            <a:ext cx="6624620" cy="69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662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48400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Cristo coronado de </a:t>
            </a:r>
            <a:r>
              <a:rPr lang="pt-BR" sz="2800" dirty="0" err="1"/>
              <a:t>espinas</a:t>
            </a:r>
            <a:r>
              <a:rPr lang="pt-BR" sz="2800" dirty="0"/>
              <a:t>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521AB4-641C-4285-9A9B-E801B829A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904" y="-20782"/>
            <a:ext cx="4909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67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254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Cristo en la cruz. 1480.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8DF494-C597-4D3E-861B-EBE22D969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980" y="0"/>
            <a:ext cx="4732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6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12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Cristo liberando almas en el infierno.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FE07F6-F0E2-4B9B-AED1-0B185A869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555" y="0"/>
            <a:ext cx="52774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863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64037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Ecce homo.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BF9CE82-B855-455E-B6D1-4777CFADD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808" y="0"/>
            <a:ext cx="48171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9649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1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Entierro de Cristo. 1480.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4F9E38A-D64A-421D-84FA-E4F7E020C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0"/>
            <a:ext cx="4800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53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056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Flagelación.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934692-0323-4C6A-830F-09F60D327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211" y="0"/>
            <a:ext cx="48727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619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2231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Grifo.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D445D6-B8F9-40CC-A7F0-F0C76862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781" y="0"/>
            <a:ext cx="63222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16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71855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</a:t>
            </a:r>
            <a:r>
              <a:rPr lang="pt-BR" sz="2800" dirty="0" err="1"/>
              <a:t>Hoja</a:t>
            </a:r>
            <a:r>
              <a:rPr lang="pt-BR" sz="2800" dirty="0"/>
              <a:t> de cardo.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F8C12A-16C6-480D-95AE-21819D9B5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531" y="0"/>
            <a:ext cx="4565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2080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63542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</a:t>
            </a:r>
            <a:r>
              <a:rPr lang="pt-BR" sz="2800" dirty="0" err="1"/>
              <a:t>Huida</a:t>
            </a:r>
            <a:r>
              <a:rPr lang="pt-BR" sz="2800" dirty="0"/>
              <a:t> a </a:t>
            </a:r>
            <a:r>
              <a:rPr lang="pt-BR" sz="2800" dirty="0" err="1"/>
              <a:t>Egipto</a:t>
            </a:r>
            <a:r>
              <a:rPr lang="pt-BR" sz="2800" dirty="0"/>
              <a:t>. 1475.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D01132D-CB94-4D12-8332-79FAC643E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160" y="0"/>
            <a:ext cx="4815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090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6813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Muerte de la Virgen.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298FA9-4674-4E44-869A-9A27AB688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51" y="0"/>
            <a:ext cx="4711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308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41127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</a:t>
            </a:r>
            <a:r>
              <a:rPr lang="pt-BR" sz="2800" dirty="0" err="1"/>
              <a:t>Natividad</a:t>
            </a:r>
            <a:r>
              <a:rPr lang="pt-BR" sz="2800" dirty="0"/>
              <a:t>. 1475.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38758CF-3854-4C60-BC51-5AD6F2595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47" y="0"/>
            <a:ext cx="4609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67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4752109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Martin Schongauer. Grabado. Noli me tangere.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F771947-7F48-4BAB-8E7E-2B8C93EA2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64" y="0"/>
            <a:ext cx="6770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271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809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Oración en el huerto.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1BA7C9-654B-4C74-AB72-F21DF2AF6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955" y="0"/>
            <a:ext cx="49320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644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345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Resurrección de Cristo.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3949C5-95F4-4A7E-A114-A03F619E4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43" y="0"/>
            <a:ext cx="51382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6138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501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 Antonio.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51390D-F01F-4C7B-9C14-A797A41D4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226" y="0"/>
            <a:ext cx="4888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640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423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 </a:t>
            </a:r>
            <a:r>
              <a:rPr lang="es-ES" sz="2800" dirty="0" err="1"/>
              <a:t>Cristobal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7376EB-9F12-4C73-ADBB-1607CDB9A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39" y="0"/>
            <a:ext cx="5040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323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81506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 Felipe.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C45833-1956-466A-AC09-C19CB3B33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678" y="0"/>
            <a:ext cx="38643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866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28" y="365125"/>
            <a:ext cx="3186546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San Jorge.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330836B-82D4-4B1C-BDA3-CDF78AFE2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076" y="0"/>
            <a:ext cx="8782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406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7028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 Juan Bautista.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6139B-384B-42AB-8736-EF8356740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904" y="0"/>
            <a:ext cx="4909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204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532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 Juan en Patmos. 1475.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60C4B1-68B2-426F-A378-63103B32D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839" y="0"/>
            <a:ext cx="4997161" cy="689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114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77891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Martin Schongauer. Grabado. San Lorenzo.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EA0960-178B-4232-80AF-D0D18AF8F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428" y="0"/>
            <a:ext cx="4721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797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056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 Martín.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AEA85E-D9D4-4176-8E0D-31A699C09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25" y="0"/>
            <a:ext cx="4714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669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809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 Miguel.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28150C-B140-4B1B-8F0F-860BC73B3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904" y="0"/>
            <a:ext cx="4909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733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0217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 Pablo.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FD3351-AFFB-4525-9054-70622E9E0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633" y="0"/>
            <a:ext cx="350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03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1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 Sebastián.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EF177CD-6458-4D02-B9AE-83B735DFD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733" y="0"/>
            <a:ext cx="4818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660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68837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Santa Bárbara.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21A042-608B-4E29-B4C2-10F942739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930" y="0"/>
            <a:ext cx="3989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306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36679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Santa Faz.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0AA03D-7C1C-4DF8-9533-F8E85EB73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297" y="1"/>
            <a:ext cx="4942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085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0"/>
            <a:ext cx="11152909" cy="962025"/>
          </a:xfrm>
        </p:spPr>
        <p:txBody>
          <a:bodyPr anchor="ctr">
            <a:normAutofit/>
          </a:bodyPr>
          <a:lstStyle/>
          <a:p>
            <a:pPr algn="ctr"/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Santa Úrsula.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61D6587-0972-4C86-8AF7-DCD307992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62025"/>
            <a:ext cx="9753600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92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93561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Santiago el menor.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7F925A-1475-409F-B638-252AF9974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229" y="0"/>
            <a:ext cx="3743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549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329055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Martin </a:t>
            </a:r>
            <a:r>
              <a:rPr lang="pt-BR" sz="2800" dirty="0" err="1"/>
              <a:t>Schongauer</a:t>
            </a:r>
            <a:r>
              <a:rPr lang="pt-BR" sz="2800" dirty="0"/>
              <a:t>. </a:t>
            </a:r>
            <a:r>
              <a:rPr lang="pt-BR" sz="2800" dirty="0" err="1"/>
              <a:t>Grabado</a:t>
            </a:r>
            <a:r>
              <a:rPr lang="pt-BR" sz="2800" dirty="0"/>
              <a:t>. Santo Tomás.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D906B0-1AB5-456D-8DC5-3A2E2F17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879" y="0"/>
            <a:ext cx="4112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384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592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Tentaciones de San Antonio. 1475.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8E0E0E-53BB-4125-BCD7-D3D34DD35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40" y="0"/>
            <a:ext cx="5166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004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116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Virgen sabia 1. 1483.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09BDFF-5B01-42DD-9572-F6E935703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510" y="0"/>
            <a:ext cx="4922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523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134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Virgen sabia 2. 1483.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6C44DF-52CF-4B0F-A6E2-73DF85A83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07" y="0"/>
            <a:ext cx="4465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977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1716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Virgen sabia 3. 1483.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60A3614-1471-43E7-8A9F-2937F6858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785" y="0"/>
            <a:ext cx="4862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7258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0242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Virgen sabia 4. 1483.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EC2A8A-E31A-4651-9163-CBC20201A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162" y="0"/>
            <a:ext cx="45208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514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501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Virgen sabia 5. 1483.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CD5B94-B4D7-4A2A-827A-E3A63B077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332" y="0"/>
            <a:ext cx="47226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228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47164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Martin Schongauer. Grabado. Virgen insensata 4.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D59752D-64D9-44AE-83E0-3D5C8730A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547" y="0"/>
            <a:ext cx="47684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269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8189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Martin </a:t>
            </a:r>
            <a:r>
              <a:rPr lang="es-ES" sz="2800" dirty="0" err="1"/>
              <a:t>Schongauer</a:t>
            </a:r>
            <a:r>
              <a:rPr lang="es-ES" sz="2800" dirty="0"/>
              <a:t>. Grabado. Virgen, Cristo y San Juan. 1475.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D9494C-2F5B-4A76-BBD5-320D51717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564" y="0"/>
            <a:ext cx="5673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658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63637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64405053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2645279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630</Words>
  <Application>Microsoft Office PowerPoint</Application>
  <PresentationFormat>Panorámica</PresentationFormat>
  <Paragraphs>67</Paragraphs>
  <Slides>74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78" baseType="lpstr">
      <vt:lpstr>Arial</vt:lpstr>
      <vt:lpstr>Calibri</vt:lpstr>
      <vt:lpstr>Calibri Light</vt:lpstr>
      <vt:lpstr>Tema de Office</vt:lpstr>
      <vt:lpstr>Martín Schongauer 1448 1491</vt:lpstr>
      <vt:lpstr>Presentación de PowerPoint</vt:lpstr>
      <vt:lpstr>Presentación de PowerPoint</vt:lpstr>
      <vt:lpstr>1470. Martin Schongauer. Sagrada Familia. Alte Pinakothek, Múnich.</vt:lpstr>
      <vt:lpstr>1473. Martin Schongauer. Anunciación. Museo de Unterlinden, Colmar.</vt:lpstr>
      <vt:lpstr>1473. Martin Schongauer. Virgen de la rosa. Saint-Martin, Colmar.</vt:lpstr>
      <vt:lpstr>1475. Martin Schongauer. Adoración de los magos.</vt:lpstr>
      <vt:lpstr>1478. Martin Schongauer. Natividad.</vt:lpstr>
      <vt:lpstr>1480. Martin Schongauer. Coronación de la Virgen.</vt:lpstr>
      <vt:lpstr>1480. Martin Schongauer. Deposición.</vt:lpstr>
      <vt:lpstr>1480. Martin Schongauer. Natividad. Staatliche Museen, Berlin.</vt:lpstr>
      <vt:lpstr>1480. Martin Schongauer. Noli me tangere.</vt:lpstr>
      <vt:lpstr>1480. Martin Schongauer. Sagrada Familia. Kunsthistorisches Museum, Vienna.</vt:lpstr>
      <vt:lpstr>Martin Schongauer. Adoración de los magos.</vt:lpstr>
      <vt:lpstr>Martin Schongauer. Cristo condenado por el sanedrín.</vt:lpstr>
      <vt:lpstr>Martin Schongauer. Cristo rescata a Adán y Eva del limbo.</vt:lpstr>
      <vt:lpstr>Martin Schongauer. Entierro de Cristo.</vt:lpstr>
      <vt:lpstr>Martin Schongauer. San Jorge.</vt:lpstr>
      <vt:lpstr>Martin Schongauer. Virgen en un campo de rosas.</vt:lpstr>
      <vt:lpstr>Martin Schongauer. Virgen.</vt:lpstr>
      <vt:lpstr>Presentación de PowerPoint</vt:lpstr>
      <vt:lpstr>Presentación de PowerPoint</vt:lpstr>
      <vt:lpstr>Grabados</vt:lpstr>
      <vt:lpstr>Martin Schongauer. Grabado. Adoración de los magos. 1475.</vt:lpstr>
      <vt:lpstr>Martin Schongauer. Grabado. Anunciación, Ángel. 1490.</vt:lpstr>
      <vt:lpstr>Martin Schongauer. Grabado. Anunciación, Virgen. 1490.</vt:lpstr>
      <vt:lpstr>Martin Schongauer. Grabado. Captura de Cristo. 1480.</vt:lpstr>
      <vt:lpstr>Martin Schongauer. Grabado. Anunciación.</vt:lpstr>
      <vt:lpstr>Martin Schongauer. Grabado. Bautismo de Cristo.</vt:lpstr>
      <vt:lpstr>Martin Schongauer. Grabado. Cristo ante Annas.</vt:lpstr>
      <vt:lpstr>Martin Schongauer. Grabado. Cristo ante Pilatos.</vt:lpstr>
      <vt:lpstr>Martin Schongauer. Grabado. Cristo arrastrando la cruz. 1480.</vt:lpstr>
      <vt:lpstr>Martin Schongauer. Grabado. Cristo bendiciendo a la Virgen.</vt:lpstr>
      <vt:lpstr>Martin Schongauer. Grabado. Cristo coronado de espinas.</vt:lpstr>
      <vt:lpstr>Martin Schongauer. Grabado. Cristo en la cruz. 1480.</vt:lpstr>
      <vt:lpstr>Martin Schongauer. Grabado. Cristo liberando almas en el infierno.</vt:lpstr>
      <vt:lpstr>Martin Schongauer. Grabado. Ecce homo.</vt:lpstr>
      <vt:lpstr>Martin Schongauer. Grabado. Entierro de Cristo. 1480.</vt:lpstr>
      <vt:lpstr>Martin Schongauer. Grabado. Flagelación.</vt:lpstr>
      <vt:lpstr>Martin Schongauer. Grabado. Grifo.</vt:lpstr>
      <vt:lpstr>Martin Schongauer. Grabado. Hoja de cardo.</vt:lpstr>
      <vt:lpstr>Martin Schongauer. Grabado. Huida a Egipto. 1475.</vt:lpstr>
      <vt:lpstr>Martin Schongauer. Grabado. Muerte de la Virgen.</vt:lpstr>
      <vt:lpstr>Martin Schongauer. Grabado. Natividad. 1475.</vt:lpstr>
      <vt:lpstr>Martin Schongauer. Grabado. Noli me tangere.</vt:lpstr>
      <vt:lpstr>Martin Schongauer. Grabado. Oración en el huerto.</vt:lpstr>
      <vt:lpstr>Martin Schongauer. Grabado. Resurrección de Cristo.</vt:lpstr>
      <vt:lpstr>Martin Schongauer. Grabado. San Antonio.</vt:lpstr>
      <vt:lpstr>Martin Schongauer. Grabado. San Cristobal.</vt:lpstr>
      <vt:lpstr>Martin Schongauer. Grabado. San Felipe.</vt:lpstr>
      <vt:lpstr>Martin Schongauer. Grabado. San Jorge.</vt:lpstr>
      <vt:lpstr>Martin Schongauer. Grabado. San Juan Bautista.</vt:lpstr>
      <vt:lpstr>Martin Schongauer. Grabado. San Juan en Patmos. 1475.</vt:lpstr>
      <vt:lpstr>Martin Schongauer. Grabado. San Lorenzo.</vt:lpstr>
      <vt:lpstr>Martin Schongauer. Grabado. San Martín.</vt:lpstr>
      <vt:lpstr>Martin Schongauer. Grabado. San Miguel.</vt:lpstr>
      <vt:lpstr>Martin Schongauer. Grabado. San Pablo.</vt:lpstr>
      <vt:lpstr>Martin Schongauer. Grabado. San Sebastián.</vt:lpstr>
      <vt:lpstr>Martin Schongauer. Grabado. Santa Bárbara.</vt:lpstr>
      <vt:lpstr>Martin Schongauer. Grabado. Santa Faz.</vt:lpstr>
      <vt:lpstr>Martin Schongauer. Grabado. Santa Úrsula.</vt:lpstr>
      <vt:lpstr>Martin Schongauer. Grabado. Santiago el menor.</vt:lpstr>
      <vt:lpstr>Martin Schongauer. Grabado. Santo Tomás.</vt:lpstr>
      <vt:lpstr>Martin Schongauer. Grabado. Tentaciones de San Antonio. 1475.</vt:lpstr>
      <vt:lpstr>Martin Schongauer. Grabado. Virgen sabia 1. 1483.</vt:lpstr>
      <vt:lpstr>Martin Schongauer. Grabado. Virgen sabia 2. 1483.</vt:lpstr>
      <vt:lpstr>Martin Schongauer. Grabado. Virgen sabia 3. 1483.</vt:lpstr>
      <vt:lpstr>Martin Schongauer. Grabado. Virgen sabia 4. 1483.</vt:lpstr>
      <vt:lpstr>Martin Schongauer. Grabado. Virgen sabia 5. 1483.</vt:lpstr>
      <vt:lpstr>Martin Schongauer. Grabado. Virgen insensata 4.</vt:lpstr>
      <vt:lpstr>Martin Schongauer. Grabado. Virgen, Cristo y San Juan. 1475.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Squarcione</dc:title>
  <dc:creator>Miguel Velayos García</dc:creator>
  <cp:lastModifiedBy>Miguel Velayos García</cp:lastModifiedBy>
  <cp:revision>7</cp:revision>
  <dcterms:created xsi:type="dcterms:W3CDTF">2021-04-11T17:29:31Z</dcterms:created>
  <dcterms:modified xsi:type="dcterms:W3CDTF">2021-09-27T15:45:02Z</dcterms:modified>
</cp:coreProperties>
</file>