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65" r:id="rId2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128EA-FB68-49ED-A115-B6E0AE6CE9B5}" type="datetimeFigureOut">
              <a:rPr lang="es-ES" smtClean="0"/>
              <a:pPr/>
              <a:t>23/04/2021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373D-9C1E-4223-AB35-44D78EB32F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8000" dirty="0" smtClean="0"/>
              <a:t>Robert Campin</a:t>
            </a:r>
            <a:endParaRPr lang="es-ES" sz="8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112568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1410. Robert Campin. Ladrón crucificado. </a:t>
            </a:r>
            <a:r>
              <a:rPr lang="es-ES" sz="2400" dirty="0" err="1" smtClean="0"/>
              <a:t>Städelsches</a:t>
            </a:r>
            <a:r>
              <a:rPr lang="es-ES" sz="2400" dirty="0" smtClean="0"/>
              <a:t> </a:t>
            </a:r>
            <a:r>
              <a:rPr lang="es-ES" sz="2400" dirty="0" err="1" smtClean="0"/>
              <a:t>Museum</a:t>
            </a:r>
            <a:r>
              <a:rPr lang="es-ES" sz="2400" dirty="0" smtClean="0"/>
              <a:t>, Frankfurt.</a:t>
            </a:r>
            <a:endParaRPr lang="es-ES" sz="2400" dirty="0"/>
          </a:p>
        </p:txBody>
      </p:sp>
      <p:pic>
        <p:nvPicPr>
          <p:cNvPr id="3" name="2 Imagen" descr="1410. Robert Campin. Ladrón crucificado. Städelsches Museum, Frankfurt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5041" y="0"/>
            <a:ext cx="356895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6480720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1410. Robert Campin. Santa Trinidad. </a:t>
            </a:r>
            <a:r>
              <a:rPr lang="es-ES" sz="2400" dirty="0" err="1" smtClean="0"/>
              <a:t>Staatliche</a:t>
            </a:r>
            <a:r>
              <a:rPr lang="es-ES" sz="2400" dirty="0" smtClean="0"/>
              <a:t> </a:t>
            </a:r>
            <a:r>
              <a:rPr lang="es-ES" sz="2400" dirty="0" err="1" smtClean="0"/>
              <a:t>Museen</a:t>
            </a:r>
            <a:r>
              <a:rPr lang="es-ES" sz="2400" dirty="0" smtClean="0"/>
              <a:t>, Berlín.</a:t>
            </a:r>
            <a:endParaRPr lang="es-ES" sz="2400" dirty="0"/>
          </a:p>
        </p:txBody>
      </p:sp>
      <p:pic>
        <p:nvPicPr>
          <p:cNvPr id="3" name="2 Imagen" descr="1410. Robert Campin. Santa Trinidad. Staatliche Museen, Berlín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1093" y="0"/>
            <a:ext cx="212290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6552728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1410. Robert Campin. Santa Verónica. </a:t>
            </a:r>
            <a:r>
              <a:rPr lang="es-ES" sz="2400" dirty="0" err="1" smtClean="0"/>
              <a:t>Städelsches</a:t>
            </a:r>
            <a:r>
              <a:rPr lang="es-ES" sz="2400" dirty="0" smtClean="0"/>
              <a:t> </a:t>
            </a:r>
            <a:r>
              <a:rPr lang="es-ES" sz="2400" dirty="0" err="1" smtClean="0"/>
              <a:t>Kunstinstitut</a:t>
            </a:r>
            <a:r>
              <a:rPr lang="es-ES" sz="2400" dirty="0" smtClean="0"/>
              <a:t>, Frankfurt.</a:t>
            </a:r>
            <a:endParaRPr lang="es-ES" sz="2400" dirty="0"/>
          </a:p>
        </p:txBody>
      </p:sp>
      <p:pic>
        <p:nvPicPr>
          <p:cNvPr id="3" name="2 Imagen" descr="1410. Robert Campin. Santa Verónica. Städelsches Kunstinstitut, Frankfurt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33537" y="0"/>
            <a:ext cx="211046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6624736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1410. Robert Campin. Virgen con niño. </a:t>
            </a:r>
            <a:r>
              <a:rPr lang="es-ES" sz="2400" dirty="0" err="1" smtClean="0"/>
              <a:t>Städelsches</a:t>
            </a:r>
            <a:r>
              <a:rPr lang="es-ES" sz="2400" dirty="0" smtClean="0"/>
              <a:t> </a:t>
            </a:r>
            <a:r>
              <a:rPr lang="es-ES" sz="2400" dirty="0" err="1" smtClean="0"/>
              <a:t>Kunstinstitut</a:t>
            </a:r>
            <a:r>
              <a:rPr lang="es-ES" sz="2400" dirty="0" smtClean="0"/>
              <a:t>, Frankfurt.</a:t>
            </a:r>
            <a:endParaRPr lang="es-ES" sz="2400" dirty="0"/>
          </a:p>
        </p:txBody>
      </p:sp>
      <p:pic>
        <p:nvPicPr>
          <p:cNvPr id="3" name="2 Imagen" descr="1410. Robert Campin. Virgen con niño. Städelsches Kunstinstitut, Frankfurt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5758" y="0"/>
            <a:ext cx="205153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1410 - 1420. Robert </a:t>
            </a:r>
            <a:r>
              <a:rPr lang="en-US" sz="2400" dirty="0" err="1" smtClean="0"/>
              <a:t>Campin</a:t>
            </a:r>
            <a:r>
              <a:rPr lang="en-US" sz="2400" dirty="0" smtClean="0"/>
              <a:t>. </a:t>
            </a:r>
            <a:r>
              <a:rPr lang="en-US" sz="2400" dirty="0" err="1" smtClean="0"/>
              <a:t>Tríptico</a:t>
            </a:r>
            <a:r>
              <a:rPr lang="en-US" sz="2400" dirty="0" smtClean="0"/>
              <a:t> </a:t>
            </a:r>
            <a:r>
              <a:rPr lang="en-US" sz="2400" dirty="0" err="1" smtClean="0"/>
              <a:t>Seilern</a:t>
            </a:r>
            <a:r>
              <a:rPr lang="en-US" sz="2400" dirty="0" smtClean="0"/>
              <a:t>. </a:t>
            </a:r>
            <a:r>
              <a:rPr lang="en-US" sz="2400" dirty="0" err="1" smtClean="0"/>
              <a:t>Courtauld</a:t>
            </a:r>
            <a:r>
              <a:rPr lang="en-US" sz="2400" dirty="0" smtClean="0"/>
              <a:t> Gallery, </a:t>
            </a:r>
            <a:r>
              <a:rPr lang="en-US" sz="2400" dirty="0" err="1" smtClean="0"/>
              <a:t>Londres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pic>
        <p:nvPicPr>
          <p:cNvPr id="3" name="2 Imagen" descr="1410 - 1420. Robert Campin. Tríptico Seilern. Courtauld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2678" y="411510"/>
            <a:ext cx="6731322" cy="40801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752528" cy="4598019"/>
          </a:xfrm>
        </p:spPr>
        <p:txBody>
          <a:bodyPr anchor="t">
            <a:normAutofit/>
          </a:bodyPr>
          <a:lstStyle/>
          <a:p>
            <a:pPr algn="l"/>
            <a:r>
              <a:rPr lang="fr-FR" sz="2400" dirty="0" smtClean="0"/>
              <a:t>1420. Robert Campin. </a:t>
            </a:r>
            <a:r>
              <a:rPr lang="fr-FR" sz="2400" dirty="0" err="1" smtClean="0"/>
              <a:t>Natividad</a:t>
            </a:r>
            <a:r>
              <a:rPr lang="fr-FR" sz="2400" dirty="0" smtClean="0"/>
              <a:t>. Musée des </a:t>
            </a:r>
            <a:r>
              <a:rPr lang="fr-FR" sz="2400" dirty="0" err="1" smtClean="0"/>
              <a:t>Beaux-Arts</a:t>
            </a:r>
            <a:r>
              <a:rPr lang="fr-FR" sz="2400" dirty="0" smtClean="0"/>
              <a:t>, Dijon.</a:t>
            </a:r>
            <a:endParaRPr lang="es-ES" sz="2400" dirty="0"/>
          </a:p>
        </p:txBody>
      </p:sp>
      <p:pic>
        <p:nvPicPr>
          <p:cNvPr id="3" name="2 Imagen" descr="1420. Robert Campin. Natividad. Musée des Beaux-Arts, Dijon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5662" y="0"/>
            <a:ext cx="402833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3528392" cy="4598019"/>
          </a:xfrm>
        </p:spPr>
        <p:txBody>
          <a:bodyPr anchor="t">
            <a:normAutofit/>
          </a:bodyPr>
          <a:lstStyle/>
          <a:p>
            <a:pPr algn="l"/>
            <a:r>
              <a:rPr lang="fr-FR" sz="2400" dirty="0"/>
              <a:t>1420s. Robert Campin. </a:t>
            </a:r>
            <a:r>
              <a:rPr lang="fr-FR" sz="2400" dirty="0" err="1"/>
              <a:t>Anunciación</a:t>
            </a:r>
            <a:r>
              <a:rPr lang="fr-FR" sz="2400" dirty="0"/>
              <a:t>. Musées Royaux des Beaux-Arts, </a:t>
            </a:r>
            <a:r>
              <a:rPr lang="fr-FR" sz="2400" dirty="0" err="1"/>
              <a:t>Bruselas</a:t>
            </a:r>
            <a:r>
              <a:rPr lang="fr-FR" sz="2400" dirty="0"/>
              <a:t>.</a:t>
            </a:r>
            <a:endParaRPr lang="es-ES" sz="2400" dirty="0"/>
          </a:p>
        </p:txBody>
      </p:sp>
      <p:pic>
        <p:nvPicPr>
          <p:cNvPr id="3" name="2 Imagen" descr="1420s. Robert Campin. Anunciación. Musées Royaux des Beaux-Arts, Brusela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7630" y="0"/>
            <a:ext cx="524637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1424. Robert </a:t>
            </a:r>
            <a:r>
              <a:rPr lang="en-US" sz="2400" dirty="0" err="1" smtClean="0"/>
              <a:t>Campin</a:t>
            </a:r>
            <a:r>
              <a:rPr lang="en-US" sz="2400" dirty="0" smtClean="0"/>
              <a:t>. Cristo y </a:t>
            </a:r>
            <a:r>
              <a:rPr lang="en-US" sz="2400" dirty="0" err="1" smtClean="0"/>
              <a:t>María</a:t>
            </a:r>
            <a:r>
              <a:rPr lang="en-US" sz="2400" dirty="0" smtClean="0"/>
              <a:t>. Museum of Art, Philadelphia.</a:t>
            </a:r>
            <a:endParaRPr lang="es-ES" sz="2400" dirty="0"/>
          </a:p>
        </p:txBody>
      </p:sp>
      <p:pic>
        <p:nvPicPr>
          <p:cNvPr id="3" name="2 Imagen" descr="1424. Robert Campin. Cristo y María. Museum of Art, Philadelphia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5975" y="339502"/>
            <a:ext cx="6898025" cy="44216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040560" cy="4598019"/>
          </a:xfrm>
        </p:spPr>
        <p:txBody>
          <a:bodyPr anchor="t">
            <a:normAutofit/>
          </a:bodyPr>
          <a:lstStyle/>
          <a:p>
            <a:pPr algn="l"/>
            <a:r>
              <a:rPr lang="de-DE" sz="2400" dirty="0" smtClean="0"/>
              <a:t>1425. Robert Campin. Virgen. Staatliche Museen, Berlín.</a:t>
            </a:r>
            <a:endParaRPr lang="es-ES" sz="2400" dirty="0"/>
          </a:p>
        </p:txBody>
      </p:sp>
      <p:pic>
        <p:nvPicPr>
          <p:cNvPr id="3" name="2 Imagen" descr="1425. Robert Campin. Virgen. Staatliche Museen, Berlín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51013" y="0"/>
            <a:ext cx="361581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r>
              <a:rPr lang="fr-FR" sz="2400" dirty="0" smtClean="0"/>
              <a:t>1427. Robert Campin. </a:t>
            </a:r>
            <a:r>
              <a:rPr lang="fr-FR" sz="2400" dirty="0" err="1" smtClean="0"/>
              <a:t>Retablo</a:t>
            </a:r>
            <a:r>
              <a:rPr lang="fr-FR" sz="2400" dirty="0" smtClean="0"/>
              <a:t> </a:t>
            </a:r>
            <a:r>
              <a:rPr lang="fr-FR" sz="2400" dirty="0" err="1" smtClean="0"/>
              <a:t>Mérode</a:t>
            </a:r>
            <a:r>
              <a:rPr lang="fr-FR" sz="2400" dirty="0" smtClean="0"/>
              <a:t>. MET.</a:t>
            </a:r>
            <a:endParaRPr lang="es-ES" sz="2400" dirty="0"/>
          </a:p>
        </p:txBody>
      </p:sp>
      <p:pic>
        <p:nvPicPr>
          <p:cNvPr id="3" name="2 Imagen" descr="1427. Robert Campin. Retablo Mérode. MET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1300" y="699542"/>
            <a:ext cx="6668387" cy="34842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808312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1428. Robert Campin. Matrimonio de la Virgen. Museo del Prado.</a:t>
            </a:r>
            <a:endParaRPr lang="es-ES" sz="2400" dirty="0"/>
          </a:p>
        </p:txBody>
      </p:sp>
      <p:pic>
        <p:nvPicPr>
          <p:cNvPr id="3" name="2 Imagen" descr="1428. Robert Campin. Matrimonio de la Virgen. Museo del Prado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7922"/>
            <a:ext cx="5940152" cy="513557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896544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1430. Robert </a:t>
            </a:r>
            <a:r>
              <a:rPr lang="en-US" sz="2400" dirty="0" err="1" smtClean="0"/>
              <a:t>Campin</a:t>
            </a:r>
            <a:r>
              <a:rPr lang="en-US" sz="2400" dirty="0" smtClean="0"/>
              <a:t> (taller). </a:t>
            </a:r>
            <a:r>
              <a:rPr lang="en-US" sz="2400" dirty="0" err="1" smtClean="0"/>
              <a:t>Virgen</a:t>
            </a:r>
            <a:r>
              <a:rPr lang="en-US" sz="2400" dirty="0" smtClean="0"/>
              <a:t>. National Gallery, </a:t>
            </a:r>
            <a:r>
              <a:rPr lang="en-US" sz="2400" dirty="0" err="1" smtClean="0"/>
              <a:t>Londres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pic>
        <p:nvPicPr>
          <p:cNvPr id="3" name="2 Imagen" descr="1430. Robert Campin (taller). Virgen. National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3754"/>
            <a:ext cx="3825573" cy="51297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4104456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1430. Robert Campin. Anunciación. Museo del Prado.</a:t>
            </a:r>
            <a:endParaRPr lang="es-ES" sz="2400" dirty="0"/>
          </a:p>
        </p:txBody>
      </p:sp>
      <p:pic>
        <p:nvPicPr>
          <p:cNvPr id="3" name="2 Imagen" descr="1430. Robert Campin. Anunciación. Museo del Prado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6095" y="0"/>
            <a:ext cx="4587905" cy="51168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184576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1430. Robert Campin. Retrato de mujer. </a:t>
            </a:r>
            <a:r>
              <a:rPr lang="es-ES" sz="2400" dirty="0" err="1" smtClean="0"/>
              <a:t>National</a:t>
            </a:r>
            <a:r>
              <a:rPr lang="es-ES" sz="2400" dirty="0" smtClean="0"/>
              <a:t> </a:t>
            </a:r>
            <a:r>
              <a:rPr lang="es-ES" sz="2400" dirty="0" err="1" smtClean="0"/>
              <a:t>Gallery</a:t>
            </a:r>
            <a:r>
              <a:rPr lang="es-ES" sz="2400" dirty="0" smtClean="0"/>
              <a:t>, Londres.</a:t>
            </a:r>
            <a:endParaRPr lang="es-ES" sz="2400" dirty="0"/>
          </a:p>
        </p:txBody>
      </p:sp>
      <p:pic>
        <p:nvPicPr>
          <p:cNvPr id="3" name="2 Imagen" descr="1430. Robert Campin. Retrato de mujer. National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-4338"/>
            <a:ext cx="3563888" cy="51478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256584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1430. Robert Campin. Retrato de un hombre. Museo Thyssen-Bornemisza, Madrid</a:t>
            </a:r>
            <a:endParaRPr lang="es-ES" sz="2400" dirty="0"/>
          </a:p>
        </p:txBody>
      </p:sp>
      <p:pic>
        <p:nvPicPr>
          <p:cNvPr id="3" name="2 Imagen" descr="1430. Robert Campin. Retrato de un hombre. Museo Thyssen-Bornemisza, Madr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2025"/>
            <a:ext cx="3415559" cy="5101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112568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1432. Robert Campin (taller). Retrato de un franciscano. </a:t>
            </a:r>
            <a:r>
              <a:rPr lang="es-ES" sz="2400" dirty="0" err="1" smtClean="0"/>
              <a:t>National</a:t>
            </a:r>
            <a:r>
              <a:rPr lang="es-ES" sz="2400" dirty="0" smtClean="0"/>
              <a:t> </a:t>
            </a:r>
            <a:r>
              <a:rPr lang="es-ES" sz="2400" dirty="0" err="1" smtClean="0"/>
              <a:t>Gallery</a:t>
            </a:r>
            <a:r>
              <a:rPr lang="es-ES" sz="2400" dirty="0" smtClean="0"/>
              <a:t>, Londres.</a:t>
            </a:r>
            <a:endParaRPr lang="es-ES" sz="2400" dirty="0"/>
          </a:p>
        </p:txBody>
      </p:sp>
      <p:pic>
        <p:nvPicPr>
          <p:cNvPr id="3" name="2 Imagen" descr="1432. Robert Campin (taller). Retrato de un franciscano. National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1247" y="0"/>
            <a:ext cx="356830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400600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1433 - 1435. Robert Campin. Santa Trinidad. </a:t>
            </a:r>
            <a:r>
              <a:rPr lang="es-ES" sz="2400" dirty="0" err="1" smtClean="0"/>
              <a:t>Hermitage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pic>
        <p:nvPicPr>
          <p:cNvPr id="3" name="2 Imagen" descr="1433 - 1435. Robert Campin. Santa Trinidad. Hermitage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8450" y="51470"/>
            <a:ext cx="3315550" cy="50920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328592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1433 - 1435. Robert </a:t>
            </a:r>
            <a:r>
              <a:rPr lang="en-US" sz="2400" dirty="0" err="1" smtClean="0"/>
              <a:t>Campin</a:t>
            </a:r>
            <a:r>
              <a:rPr lang="en-US" sz="2400" dirty="0" smtClean="0"/>
              <a:t>. </a:t>
            </a:r>
            <a:r>
              <a:rPr lang="en-US" sz="2400" dirty="0" err="1" smtClean="0"/>
              <a:t>Virgen</a:t>
            </a:r>
            <a:r>
              <a:rPr lang="en-US" sz="2400" dirty="0" smtClean="0"/>
              <a:t>. Hermitage.</a:t>
            </a:r>
            <a:endParaRPr lang="es-ES" sz="2400" dirty="0"/>
          </a:p>
        </p:txBody>
      </p:sp>
      <p:pic>
        <p:nvPicPr>
          <p:cNvPr id="3" name="2 Imagen" descr="1433 - 1435. Robert Campin. Virgen. Hermitage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-75161"/>
            <a:ext cx="3275856" cy="521866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112568" cy="4598019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 smtClean="0"/>
              <a:t>1435. Robert </a:t>
            </a:r>
            <a:r>
              <a:rPr lang="en-US" sz="2400" dirty="0" err="1" smtClean="0"/>
              <a:t>Campin</a:t>
            </a:r>
            <a:r>
              <a:rPr lang="en-US" sz="2400" dirty="0" smtClean="0"/>
              <a:t> (taller). </a:t>
            </a:r>
            <a:r>
              <a:rPr lang="en-US" sz="2400" dirty="0" err="1" smtClean="0"/>
              <a:t>Virgen</a:t>
            </a:r>
            <a:r>
              <a:rPr lang="en-US" sz="2400" dirty="0" smtClean="0"/>
              <a:t>. National Gallery, </a:t>
            </a:r>
            <a:r>
              <a:rPr lang="en-US" sz="2400" dirty="0" err="1" smtClean="0"/>
              <a:t>Londres</a:t>
            </a:r>
            <a:r>
              <a:rPr lang="en-US" sz="2400" dirty="0" smtClean="0"/>
              <a:t>.</a:t>
            </a:r>
            <a:endParaRPr lang="es-ES" sz="2400" dirty="0"/>
          </a:p>
        </p:txBody>
      </p:sp>
      <p:pic>
        <p:nvPicPr>
          <p:cNvPr id="3" name="2 Imagen" descr="1435. Robert Campin (taller). Virgen. National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8121" y="0"/>
            <a:ext cx="348587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5112568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1435. Robert Campin. Retrato de hombre. </a:t>
            </a:r>
            <a:r>
              <a:rPr lang="es-ES" sz="2400" dirty="0" err="1" smtClean="0"/>
              <a:t>National</a:t>
            </a:r>
            <a:r>
              <a:rPr lang="es-ES" sz="2400" dirty="0" smtClean="0"/>
              <a:t> </a:t>
            </a:r>
            <a:r>
              <a:rPr lang="es-ES" sz="2400" dirty="0" err="1" smtClean="0"/>
              <a:t>Gallery</a:t>
            </a:r>
            <a:r>
              <a:rPr lang="es-ES" sz="2400" dirty="0" smtClean="0"/>
              <a:t>, Londres.</a:t>
            </a:r>
            <a:endParaRPr lang="es-ES" sz="2400" dirty="0"/>
          </a:p>
        </p:txBody>
      </p:sp>
      <p:pic>
        <p:nvPicPr>
          <p:cNvPr id="3" name="2 Imagen" descr="1435. Robert Campin. Retrato de hombre. National Gallery, Londres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-81525"/>
            <a:ext cx="3563888" cy="524836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11760" y="339502"/>
            <a:ext cx="4248472" cy="4598019"/>
          </a:xfrm>
        </p:spPr>
        <p:txBody>
          <a:bodyPr anchor="t">
            <a:normAutofit/>
          </a:bodyPr>
          <a:lstStyle/>
          <a:p>
            <a:pPr algn="l"/>
            <a:r>
              <a:rPr lang="es-ES" sz="2400" dirty="0" smtClean="0"/>
              <a:t>1438. Robert Campin. Retablo </a:t>
            </a:r>
            <a:r>
              <a:rPr lang="es-ES" sz="2400" dirty="0" err="1" smtClean="0"/>
              <a:t>Werl</a:t>
            </a:r>
            <a:r>
              <a:rPr lang="es-ES" sz="2400" dirty="0" smtClean="0"/>
              <a:t>. Museo del Prado.</a:t>
            </a:r>
            <a:endParaRPr lang="es-ES" sz="2400" dirty="0"/>
          </a:p>
        </p:txBody>
      </p:sp>
      <p:pic>
        <p:nvPicPr>
          <p:cNvPr id="3" name="2 Imagen" descr="1438. Robert Campin. Retablo Werl (izquierda). Museo del Prado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685"/>
            <a:ext cx="2195736" cy="5097815"/>
          </a:xfrm>
          <a:prstGeom prst="rect">
            <a:avLst/>
          </a:prstGeom>
        </p:spPr>
      </p:pic>
      <p:pic>
        <p:nvPicPr>
          <p:cNvPr id="4" name="3 Imagen" descr="1438. Robert Campin. Retablo Werl (derecha). Museo del Prado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-23718"/>
            <a:ext cx="2267744" cy="516721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5978"/>
            <a:ext cx="2016224" cy="4598019"/>
          </a:xfrm>
        </p:spPr>
        <p:txBody>
          <a:bodyPr anchor="t">
            <a:normAutofit/>
          </a:bodyPr>
          <a:lstStyle/>
          <a:p>
            <a:pPr algn="l"/>
            <a:endParaRPr lang="es-E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281</Words>
  <Application>Microsoft Office PowerPoint</Application>
  <PresentationFormat>Presentación en pantalla (16:9)</PresentationFormat>
  <Paragraphs>22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Robert Campin</vt:lpstr>
      <vt:lpstr>Presentación de PowerPoint</vt:lpstr>
      <vt:lpstr>1410. Robert Campin. Ladrón crucificado. Städelsches Museum, Frankfurt.</vt:lpstr>
      <vt:lpstr>1410. Robert Campin. Santa Trinidad. Staatliche Museen, Berlín.</vt:lpstr>
      <vt:lpstr>1410. Robert Campin. Santa Verónica. Städelsches Kunstinstitut, Frankfurt.</vt:lpstr>
      <vt:lpstr>1410. Robert Campin. Virgen con niño. Städelsches Kunstinstitut, Frankfurt.</vt:lpstr>
      <vt:lpstr>1410 - 1420. Robert Campin. Tríptico Seilern. Courtauld Gallery, Londres.</vt:lpstr>
      <vt:lpstr>1420. Robert Campin. Natividad. Musée des Beaux-Arts, Dijon.</vt:lpstr>
      <vt:lpstr>1420s. Robert Campin. Anunciación. Musées Royaux des Beaux-Arts, Bruselas.</vt:lpstr>
      <vt:lpstr>1424. Robert Campin. Cristo y María. Museum of Art, Philadelphia.</vt:lpstr>
      <vt:lpstr>1425. Robert Campin. Virgen. Staatliche Museen, Berlín.</vt:lpstr>
      <vt:lpstr>1427. Robert Campin. Retablo Mérode. MET.</vt:lpstr>
      <vt:lpstr>1428. Robert Campin. Matrimonio de la Virgen. Museo del Prado.</vt:lpstr>
      <vt:lpstr>1430. Robert Campin (taller). Virgen. National Gallery, Londres.</vt:lpstr>
      <vt:lpstr>1430. Robert Campin. Anunciación. Museo del Prado.</vt:lpstr>
      <vt:lpstr>1430. Robert Campin. Retrato de mujer. National Gallery, Londres.</vt:lpstr>
      <vt:lpstr>1430. Robert Campin. Retrato de un hombre. Museo Thyssen-Bornemisza, Madrid</vt:lpstr>
      <vt:lpstr>1432. Robert Campin (taller). Retrato de un franciscano. National Gallery, Londres.</vt:lpstr>
      <vt:lpstr>1433 - 1435. Robert Campin. Santa Trinidad. Hermitage.</vt:lpstr>
      <vt:lpstr>1433 - 1435. Robert Campin. Virgen. Hermitage.</vt:lpstr>
      <vt:lpstr>1435. Robert Campin (taller). Virgen. National Gallery, Londres.</vt:lpstr>
      <vt:lpstr>1435. Robert Campin. Retrato de hombre. National Gallery, Londres.</vt:lpstr>
      <vt:lpstr>1438. Robert Campin. Retablo Werl. Museo del Prado.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Velayos</dc:creator>
  <cp:lastModifiedBy>Velayos</cp:lastModifiedBy>
  <cp:revision>7</cp:revision>
  <dcterms:created xsi:type="dcterms:W3CDTF">2021-04-08T09:22:17Z</dcterms:created>
  <dcterms:modified xsi:type="dcterms:W3CDTF">2021-04-23T06:25:05Z</dcterms:modified>
</cp:coreProperties>
</file>