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73" r:id="rId11"/>
    <p:sldId id="274" r:id="rId12"/>
    <p:sldId id="275" r:id="rId13"/>
    <p:sldId id="276" r:id="rId14"/>
    <p:sldId id="323" r:id="rId15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882" y="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128EA-FB68-49ED-A115-B6E0AE6CE9B5}" type="datetimeFigureOut">
              <a:rPr lang="es-ES" smtClean="0"/>
              <a:pPr/>
              <a:t>09/08/2021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373D-9C1E-4223-AB35-44D78EB32FF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128EA-FB68-49ED-A115-B6E0AE6CE9B5}" type="datetimeFigureOut">
              <a:rPr lang="es-ES" smtClean="0"/>
              <a:pPr/>
              <a:t>09/08/2021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373D-9C1E-4223-AB35-44D78EB32FF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128EA-FB68-49ED-A115-B6E0AE6CE9B5}" type="datetimeFigureOut">
              <a:rPr lang="es-ES" smtClean="0"/>
              <a:pPr/>
              <a:t>09/08/2021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373D-9C1E-4223-AB35-44D78EB32FF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128EA-FB68-49ED-A115-B6E0AE6CE9B5}" type="datetimeFigureOut">
              <a:rPr lang="es-ES" smtClean="0"/>
              <a:pPr/>
              <a:t>09/08/2021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373D-9C1E-4223-AB35-44D78EB32FF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128EA-FB68-49ED-A115-B6E0AE6CE9B5}" type="datetimeFigureOut">
              <a:rPr lang="es-ES" smtClean="0"/>
              <a:pPr/>
              <a:t>09/08/2021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373D-9C1E-4223-AB35-44D78EB32FF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128EA-FB68-49ED-A115-B6E0AE6CE9B5}" type="datetimeFigureOut">
              <a:rPr lang="es-ES" smtClean="0"/>
              <a:pPr/>
              <a:t>09/08/2021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373D-9C1E-4223-AB35-44D78EB32FF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128EA-FB68-49ED-A115-B6E0AE6CE9B5}" type="datetimeFigureOut">
              <a:rPr lang="es-ES" smtClean="0"/>
              <a:pPr/>
              <a:t>09/08/2021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373D-9C1E-4223-AB35-44D78EB32FF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128EA-FB68-49ED-A115-B6E0AE6CE9B5}" type="datetimeFigureOut">
              <a:rPr lang="es-ES" smtClean="0"/>
              <a:pPr/>
              <a:t>09/08/2021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373D-9C1E-4223-AB35-44D78EB32FF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128EA-FB68-49ED-A115-B6E0AE6CE9B5}" type="datetimeFigureOut">
              <a:rPr lang="es-ES" smtClean="0"/>
              <a:pPr/>
              <a:t>09/08/2021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373D-9C1E-4223-AB35-44D78EB32FF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128EA-FB68-49ED-A115-B6E0AE6CE9B5}" type="datetimeFigureOut">
              <a:rPr lang="es-ES" smtClean="0"/>
              <a:pPr/>
              <a:t>09/08/2021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373D-9C1E-4223-AB35-44D78EB32FF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128EA-FB68-49ED-A115-B6E0AE6CE9B5}" type="datetimeFigureOut">
              <a:rPr lang="es-ES" smtClean="0"/>
              <a:pPr/>
              <a:t>09/08/2021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373D-9C1E-4223-AB35-44D78EB32FF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8128EA-FB68-49ED-A115-B6E0AE6CE9B5}" type="datetimeFigureOut">
              <a:rPr lang="es-ES" smtClean="0"/>
              <a:pPr/>
              <a:t>09/08/2021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AE373D-9C1E-4223-AB35-44D78EB32FF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es.wikipedia.org/wiki/Retrato_de_Mar%C3%ADa_Portinari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s-ES" sz="8000" b="1" dirty="0"/>
              <a:t>Hans </a:t>
            </a:r>
            <a:r>
              <a:rPr lang="es-ES" sz="8000" b="1" dirty="0" err="1"/>
              <a:t>Memling</a:t>
            </a:r>
            <a:endParaRPr lang="es-ES" sz="88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205978"/>
            <a:ext cx="4536504" cy="4598019"/>
          </a:xfrm>
        </p:spPr>
        <p:txBody>
          <a:bodyPr anchor="t">
            <a:normAutofit/>
          </a:bodyPr>
          <a:lstStyle/>
          <a:p>
            <a:pPr algn="l"/>
            <a:r>
              <a:rPr lang="es-ES" sz="2400" dirty="0"/>
              <a:t>1463. Hans </a:t>
            </a:r>
            <a:r>
              <a:rPr lang="es-ES" sz="2400" dirty="0" err="1"/>
              <a:t>Memling</a:t>
            </a:r>
            <a:r>
              <a:rPr lang="es-ES" sz="2400" dirty="0"/>
              <a:t>. Presentación en el Templo. National Gallery of Art, Washington.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1FF2EE6-11ED-4247-AF19-8CD7A74E87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5618" y="0"/>
            <a:ext cx="4198382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205978"/>
            <a:ext cx="5040560" cy="4598019"/>
          </a:xfrm>
        </p:spPr>
        <p:txBody>
          <a:bodyPr anchor="t">
            <a:normAutofit/>
          </a:bodyPr>
          <a:lstStyle/>
          <a:p>
            <a:pPr algn="l"/>
            <a:r>
              <a:rPr lang="es-ES" sz="2400" dirty="0"/>
              <a:t>1463. Hans </a:t>
            </a:r>
            <a:r>
              <a:rPr lang="es-ES" sz="2400" dirty="0" err="1"/>
              <a:t>Memling</a:t>
            </a:r>
            <a:r>
              <a:rPr lang="es-ES" sz="2400" dirty="0"/>
              <a:t>. Virgen. Nelson-Atkins Museum of Art, Kansas City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1A0DAE7-8C6E-443A-9800-8DB1207AAE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-9749"/>
            <a:ext cx="3563888" cy="5153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840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205978"/>
            <a:ext cx="5544616" cy="4598019"/>
          </a:xfrm>
        </p:spPr>
        <p:txBody>
          <a:bodyPr anchor="t">
            <a:normAutofit/>
          </a:bodyPr>
          <a:lstStyle/>
          <a:p>
            <a:pPr algn="l"/>
            <a:r>
              <a:rPr lang="es-ES" sz="2400" dirty="0"/>
              <a:t>1467 - 1470. Hans </a:t>
            </a:r>
            <a:r>
              <a:rPr lang="es-ES" sz="2400" dirty="0" err="1"/>
              <a:t>Memling</a:t>
            </a:r>
            <a:r>
              <a:rPr lang="es-ES" sz="2400" dirty="0"/>
              <a:t>. Anunciación. </a:t>
            </a:r>
            <a:r>
              <a:rPr lang="es-ES" sz="2400" dirty="0" err="1"/>
              <a:t>Groeninge</a:t>
            </a:r>
            <a:r>
              <a:rPr lang="es-ES" sz="2400" dirty="0"/>
              <a:t> Museum, </a:t>
            </a:r>
            <a:r>
              <a:rPr lang="es-ES" sz="2400" dirty="0" err="1"/>
              <a:t>Bruges</a:t>
            </a:r>
            <a:r>
              <a:rPr lang="es-ES" sz="2400" dirty="0"/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461D26F-DC7B-4230-BEE0-32EDFA6487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4391" y="0"/>
            <a:ext cx="326711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840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512" y="205978"/>
            <a:ext cx="1368152" cy="4598019"/>
          </a:xfrm>
        </p:spPr>
        <p:txBody>
          <a:bodyPr anchor="t">
            <a:normAutofit/>
          </a:bodyPr>
          <a:lstStyle/>
          <a:p>
            <a:pPr algn="l"/>
            <a:r>
              <a:rPr lang="es-ES" sz="2400" dirty="0"/>
              <a:t>1467 - 1470. Hans </a:t>
            </a:r>
            <a:r>
              <a:rPr lang="es-ES" sz="2400" dirty="0" err="1"/>
              <a:t>Memling</a:t>
            </a:r>
            <a:r>
              <a:rPr lang="es-ES" sz="2400" dirty="0"/>
              <a:t>. Tríptico de Jan Crabbe. Museo </a:t>
            </a:r>
            <a:r>
              <a:rPr lang="es-ES" sz="2400" dirty="0" err="1"/>
              <a:t>Civico</a:t>
            </a:r>
            <a:r>
              <a:rPr lang="es-ES" sz="2400" dirty="0"/>
              <a:t>, Vicenza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4554CCB-1891-4F9F-ACAE-6E56583CD6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268" y="0"/>
            <a:ext cx="7374732" cy="5171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840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205978"/>
            <a:ext cx="4968552" cy="4598019"/>
          </a:xfrm>
        </p:spPr>
        <p:txBody>
          <a:bodyPr anchor="t">
            <a:normAutofit/>
          </a:bodyPr>
          <a:lstStyle/>
          <a:p>
            <a:pPr algn="l"/>
            <a:r>
              <a:rPr lang="en-US" sz="2400" dirty="0"/>
              <a:t>1468 - 1470. Hans Memling. </a:t>
            </a:r>
            <a:r>
              <a:rPr lang="en-US" sz="2400" dirty="0" err="1"/>
              <a:t>Retrato</a:t>
            </a:r>
            <a:r>
              <a:rPr lang="en-US" sz="2400" dirty="0"/>
              <a:t> de una </a:t>
            </a:r>
            <a:r>
              <a:rPr lang="en-US" sz="2400" dirty="0" err="1"/>
              <a:t>mujer</a:t>
            </a:r>
            <a:r>
              <a:rPr lang="en-US" sz="2400" dirty="0"/>
              <a:t> </a:t>
            </a:r>
            <a:r>
              <a:rPr lang="en-US" sz="2400" dirty="0" err="1"/>
              <a:t>vieja</a:t>
            </a:r>
            <a:r>
              <a:rPr lang="en-US" sz="2400" dirty="0"/>
              <a:t>. Museum of Fine Arts, Houston.</a:t>
            </a:r>
            <a:endParaRPr lang="es-ES" sz="24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2756A74-B6CC-44BE-BFF4-8F1C915437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-26981"/>
            <a:ext cx="3563888" cy="5170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840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7504" y="205978"/>
            <a:ext cx="1827618" cy="4598019"/>
          </a:xfrm>
        </p:spPr>
        <p:txBody>
          <a:bodyPr anchor="t">
            <a:normAutofit/>
          </a:bodyPr>
          <a:lstStyle/>
          <a:p>
            <a:pPr algn="l"/>
            <a:r>
              <a:rPr lang="es-ES" sz="2400" dirty="0"/>
              <a:t>1470 - 1471. Hans </a:t>
            </a:r>
            <a:r>
              <a:rPr lang="es-ES" sz="2400" dirty="0" err="1"/>
              <a:t>Memling</a:t>
            </a:r>
            <a:r>
              <a:rPr lang="es-ES" sz="2400" dirty="0"/>
              <a:t>. Escenas de la Pasión de Cristo. </a:t>
            </a:r>
            <a:r>
              <a:rPr lang="es-ES" sz="2400" dirty="0" err="1"/>
              <a:t>Galleria</a:t>
            </a:r>
            <a:r>
              <a:rPr lang="es-ES" sz="2400" dirty="0"/>
              <a:t> </a:t>
            </a:r>
            <a:r>
              <a:rPr lang="es-ES" sz="2400" dirty="0" err="1"/>
              <a:t>Sabauda</a:t>
            </a:r>
            <a:r>
              <a:rPr lang="es-ES" sz="2400" dirty="0"/>
              <a:t>, </a:t>
            </a:r>
            <a:r>
              <a:rPr lang="es-ES" sz="2400" dirty="0" err="1"/>
              <a:t>Turin</a:t>
            </a:r>
            <a:endParaRPr lang="es-ES" sz="24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C210F4A-6E08-47CE-9FC5-D0DA16C491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122" y="339503"/>
            <a:ext cx="7208878" cy="4467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840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205978"/>
            <a:ext cx="4680520" cy="4598019"/>
          </a:xfrm>
        </p:spPr>
        <p:txBody>
          <a:bodyPr anchor="t">
            <a:normAutofit/>
          </a:bodyPr>
          <a:lstStyle/>
          <a:p>
            <a:pPr algn="l"/>
            <a:r>
              <a:rPr lang="es-ES" sz="2400" dirty="0"/>
              <a:t>1470 - 1472. Hans </a:t>
            </a:r>
            <a:r>
              <a:rPr lang="es-ES" sz="2400" dirty="0" err="1"/>
              <a:t>Memling</a:t>
            </a:r>
            <a:r>
              <a:rPr lang="es-ES" sz="2400" dirty="0"/>
              <a:t>. Natividad. Museum </a:t>
            </a:r>
            <a:r>
              <a:rPr lang="es-ES" sz="2400" dirty="0" err="1"/>
              <a:t>für</a:t>
            </a:r>
            <a:r>
              <a:rPr lang="es-ES" sz="2400" dirty="0"/>
              <a:t> </a:t>
            </a:r>
            <a:r>
              <a:rPr lang="es-ES" sz="2400" dirty="0" err="1"/>
              <a:t>Angewandte</a:t>
            </a:r>
            <a:r>
              <a:rPr lang="es-ES" sz="2400" dirty="0"/>
              <a:t> </a:t>
            </a:r>
            <a:r>
              <a:rPr lang="es-ES" sz="2400" dirty="0" err="1"/>
              <a:t>Kunst</a:t>
            </a:r>
            <a:r>
              <a:rPr lang="es-ES" sz="2400" dirty="0"/>
              <a:t>, </a:t>
            </a:r>
            <a:r>
              <a:rPr lang="es-ES" sz="2400" dirty="0" err="1"/>
              <a:t>Cologne</a:t>
            </a:r>
            <a:r>
              <a:rPr lang="es-ES" sz="2400" dirty="0"/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B49499A-A54E-4714-99A6-58C13E866C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903" y="0"/>
            <a:ext cx="402209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840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83768" y="205979"/>
            <a:ext cx="6660232" cy="607848"/>
          </a:xfrm>
        </p:spPr>
        <p:txBody>
          <a:bodyPr anchor="t">
            <a:normAutofit fontScale="90000"/>
          </a:bodyPr>
          <a:lstStyle/>
          <a:p>
            <a:pPr algn="l"/>
            <a:r>
              <a:rPr lang="es-ES" sz="2400" dirty="0"/>
              <a:t>1470. Hans </a:t>
            </a:r>
            <a:r>
              <a:rPr lang="es-ES" sz="2400" dirty="0" err="1"/>
              <a:t>Memling</a:t>
            </a:r>
            <a:r>
              <a:rPr lang="es-ES" sz="2400" dirty="0"/>
              <a:t>. Tommaso </a:t>
            </a:r>
            <a:r>
              <a:rPr lang="es-ES" sz="2400" dirty="0" err="1"/>
              <a:t>Portinari</a:t>
            </a:r>
            <a:r>
              <a:rPr lang="es-ES" sz="2400" dirty="0"/>
              <a:t> y su esposa. MET.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BE1AECA-8211-4FA1-A026-0C11E4D71F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837316"/>
            <a:ext cx="6660232" cy="4306184"/>
          </a:xfrm>
          <a:prstGeom prst="rect">
            <a:avLst/>
          </a:prstGeom>
        </p:spPr>
      </p:pic>
      <p:sp>
        <p:nvSpPr>
          <p:cNvPr id="5" name="1 Título">
            <a:extLst>
              <a:ext uri="{FF2B5EF4-FFF2-40B4-BE49-F238E27FC236}">
                <a16:creationId xmlns:a16="http://schemas.microsoft.com/office/drawing/2014/main" id="{177F8FC3-50C0-4947-93FF-124B8417A1CC}"/>
              </a:ext>
            </a:extLst>
          </p:cNvPr>
          <p:cNvSpPr txBox="1">
            <a:spLocks/>
          </p:cNvSpPr>
          <p:nvPr/>
        </p:nvSpPr>
        <p:spPr>
          <a:xfrm>
            <a:off x="179512" y="205979"/>
            <a:ext cx="2304256" cy="481404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1800" dirty="0">
                <a:latin typeface="+mn-lt"/>
              </a:rPr>
              <a:t>Enlaces:</a:t>
            </a:r>
            <a:endParaRPr lang="es-ES" sz="1800" dirty="0">
              <a:latin typeface="+mn-lt"/>
              <a:hlinkClick r:id="rId3"/>
            </a:endParaRPr>
          </a:p>
          <a:p>
            <a:pPr algn="l"/>
            <a:endParaRPr lang="es-ES" sz="1800" dirty="0">
              <a:latin typeface="+mn-lt"/>
              <a:hlinkClick r:id="rId3"/>
            </a:endParaRPr>
          </a:p>
          <a:p>
            <a:pPr algn="l"/>
            <a:r>
              <a:rPr lang="es-ES" sz="1800" dirty="0">
                <a:latin typeface="+mn-lt"/>
                <a:hlinkClick r:id="rId3"/>
              </a:rPr>
              <a:t>Retrato de María </a:t>
            </a:r>
            <a:r>
              <a:rPr lang="es-ES" sz="1800" dirty="0" err="1">
                <a:latin typeface="+mn-lt"/>
                <a:hlinkClick r:id="rId3"/>
              </a:rPr>
              <a:t>Portinari</a:t>
            </a:r>
            <a:r>
              <a:rPr lang="es-ES" sz="1800" dirty="0">
                <a:latin typeface="+mn-lt"/>
                <a:hlinkClick r:id="rId3"/>
              </a:rPr>
              <a:t> - Wikipedia, la enciclopedia libre</a:t>
            </a:r>
            <a:endParaRPr lang="es-ES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29840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205979"/>
            <a:ext cx="8424936" cy="1213644"/>
          </a:xfrm>
        </p:spPr>
        <p:txBody>
          <a:bodyPr anchor="t">
            <a:normAutofit/>
          </a:bodyPr>
          <a:lstStyle/>
          <a:p>
            <a:r>
              <a:rPr lang="es-ES" sz="2400" dirty="0"/>
              <a:t>1470. Hans </a:t>
            </a:r>
            <a:r>
              <a:rPr lang="es-ES" sz="2400" dirty="0" err="1"/>
              <a:t>Memling</a:t>
            </a:r>
            <a:r>
              <a:rPr lang="es-ES" sz="2400" dirty="0"/>
              <a:t>. Tríptico Adoración de los Magos. Museo del Prado, Madrid.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9AFEC17-DB4E-44B7-A753-EE1C20B827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" y="1427591"/>
            <a:ext cx="9127233" cy="3155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840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205978"/>
            <a:ext cx="5904656" cy="4598019"/>
          </a:xfrm>
        </p:spPr>
        <p:txBody>
          <a:bodyPr anchor="t">
            <a:normAutofit/>
          </a:bodyPr>
          <a:lstStyle/>
          <a:p>
            <a:pPr algn="l"/>
            <a:r>
              <a:rPr lang="es-ES" sz="2400" dirty="0"/>
              <a:t>1470 – 1475. Hans </a:t>
            </a:r>
            <a:r>
              <a:rPr lang="es-ES" sz="2400" dirty="0" err="1"/>
              <a:t>Memling</a:t>
            </a:r>
            <a:r>
              <a:rPr lang="es-ES" sz="2400" dirty="0"/>
              <a:t>. Virgen. </a:t>
            </a:r>
            <a:r>
              <a:rPr lang="es-ES" sz="2400" dirty="0" err="1"/>
              <a:t>Collection</a:t>
            </a:r>
            <a:r>
              <a:rPr lang="es-ES" sz="2400" dirty="0"/>
              <a:t> </a:t>
            </a:r>
            <a:r>
              <a:rPr lang="es-ES" sz="2400" dirty="0" err="1"/>
              <a:t>Rotschild</a:t>
            </a:r>
            <a:r>
              <a:rPr lang="es-ES" sz="2400" dirty="0"/>
              <a:t>, Paris.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8F87B99-FF19-446A-AA09-E7380D82D9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6132" y="0"/>
            <a:ext cx="2787868" cy="5155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840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205978"/>
            <a:ext cx="2016224" cy="4598019"/>
          </a:xfrm>
        </p:spPr>
        <p:txBody>
          <a:bodyPr anchor="t">
            <a:normAutofit/>
          </a:bodyPr>
          <a:lstStyle/>
          <a:p>
            <a:pPr algn="l"/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2529840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205978"/>
            <a:ext cx="2016224" cy="4598019"/>
          </a:xfrm>
        </p:spPr>
        <p:txBody>
          <a:bodyPr anchor="t">
            <a:normAutofit/>
          </a:bodyPr>
          <a:lstStyle/>
          <a:p>
            <a:pPr algn="l"/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25298403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173</Words>
  <Application>Microsoft Office PowerPoint</Application>
  <PresentationFormat>Presentación en pantalla (16:9)</PresentationFormat>
  <Paragraphs>14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7" baseType="lpstr">
      <vt:lpstr>Arial</vt:lpstr>
      <vt:lpstr>Calibri</vt:lpstr>
      <vt:lpstr>Tema de Office</vt:lpstr>
      <vt:lpstr>Hans Memling</vt:lpstr>
      <vt:lpstr>Presentación de PowerPoint</vt:lpstr>
      <vt:lpstr>1463. Hans Memling. Presentación en el Templo. National Gallery of Art, Washington.</vt:lpstr>
      <vt:lpstr>1463. Hans Memling. Virgen. Nelson-Atkins Museum of Art, Kansas City</vt:lpstr>
      <vt:lpstr>1467 - 1470. Hans Memling. Anunciación. Groeninge Museum, Bruges.</vt:lpstr>
      <vt:lpstr>1467 - 1470. Hans Memling. Tríptico de Jan Crabbe. Museo Civico, Vicenza</vt:lpstr>
      <vt:lpstr>1468 - 1470. Hans Memling. Retrato de una mujer vieja. Museum of Fine Arts, Houston.</vt:lpstr>
      <vt:lpstr>1470 - 1471. Hans Memling. Escenas de la Pasión de Cristo. Galleria Sabauda, Turin</vt:lpstr>
      <vt:lpstr>1470 - 1472. Hans Memling. Natividad. Museum für Angewandte Kunst, Cologne.</vt:lpstr>
      <vt:lpstr>1470. Hans Memling. Tommaso Portinari y su esposa. MET.</vt:lpstr>
      <vt:lpstr>1470. Hans Memling. Tríptico Adoración de los Magos. Museo del Prado, Madrid.</vt:lpstr>
      <vt:lpstr>1470 – 1475. Hans Memling. Virgen. Collection Rotschild, Paris.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Velayos</dc:creator>
  <cp:lastModifiedBy>Miguel Velayos García</cp:lastModifiedBy>
  <cp:revision>11</cp:revision>
  <dcterms:created xsi:type="dcterms:W3CDTF">2021-04-08T09:22:17Z</dcterms:created>
  <dcterms:modified xsi:type="dcterms:W3CDTF">2021-08-09T11:34:33Z</dcterms:modified>
</cp:coreProperties>
</file>