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56" r:id="rId2"/>
    <p:sldId id="275" r:id="rId3"/>
    <p:sldId id="258" r:id="rId4"/>
    <p:sldId id="334" r:id="rId5"/>
    <p:sldId id="335" r:id="rId6"/>
    <p:sldId id="259" r:id="rId7"/>
    <p:sldId id="260" r:id="rId8"/>
    <p:sldId id="261" r:id="rId9"/>
    <p:sldId id="262" r:id="rId10"/>
    <p:sldId id="326" r:id="rId11"/>
    <p:sldId id="300" r:id="rId12"/>
    <p:sldId id="301" r:id="rId13"/>
    <p:sldId id="302" r:id="rId14"/>
    <p:sldId id="288" r:id="rId15"/>
    <p:sldId id="303" r:id="rId16"/>
    <p:sldId id="304" r:id="rId17"/>
    <p:sldId id="306" r:id="rId18"/>
    <p:sldId id="289" r:id="rId19"/>
    <p:sldId id="290" r:id="rId20"/>
    <p:sldId id="281" r:id="rId21"/>
    <p:sldId id="282" r:id="rId22"/>
    <p:sldId id="283" r:id="rId23"/>
    <p:sldId id="284" r:id="rId24"/>
    <p:sldId id="285" r:id="rId25"/>
    <p:sldId id="305" r:id="rId26"/>
    <p:sldId id="286" r:id="rId27"/>
    <p:sldId id="291" r:id="rId28"/>
    <p:sldId id="292" r:id="rId29"/>
    <p:sldId id="293" r:id="rId30"/>
    <p:sldId id="294" r:id="rId31"/>
    <p:sldId id="295" r:id="rId32"/>
    <p:sldId id="296" r:id="rId33"/>
    <p:sldId id="297" r:id="rId34"/>
    <p:sldId id="298" r:id="rId35"/>
    <p:sldId id="328" r:id="rId36"/>
    <p:sldId id="263" r:id="rId37"/>
    <p:sldId id="264" r:id="rId38"/>
    <p:sldId id="265" r:id="rId39"/>
    <p:sldId id="266" r:id="rId40"/>
    <p:sldId id="267" r:id="rId41"/>
    <p:sldId id="268" r:id="rId42"/>
    <p:sldId id="269" r:id="rId43"/>
    <p:sldId id="331" r:id="rId44"/>
    <p:sldId id="336" r:id="rId45"/>
    <p:sldId id="307" r:id="rId46"/>
    <p:sldId id="308" r:id="rId47"/>
    <p:sldId id="309" r:id="rId48"/>
    <p:sldId id="310" r:id="rId49"/>
    <p:sldId id="311" r:id="rId50"/>
    <p:sldId id="332" r:id="rId51"/>
    <p:sldId id="333" r:id="rId52"/>
    <p:sldId id="270" r:id="rId53"/>
    <p:sldId id="271" r:id="rId54"/>
    <p:sldId id="272" r:id="rId55"/>
    <p:sldId id="273" r:id="rId56"/>
    <p:sldId id="274" r:id="rId57"/>
    <p:sldId id="276" r:id="rId58"/>
    <p:sldId id="277" r:id="rId59"/>
    <p:sldId id="278" r:id="rId60"/>
    <p:sldId id="279" r:id="rId61"/>
    <p:sldId id="280" r:id="rId62"/>
    <p:sldId id="312" r:id="rId63"/>
    <p:sldId id="287" r:id="rId64"/>
    <p:sldId id="313" r:id="rId65"/>
    <p:sldId id="314" r:id="rId66"/>
    <p:sldId id="315" r:id="rId67"/>
    <p:sldId id="316" r:id="rId68"/>
    <p:sldId id="337" r:id="rId69"/>
  </p:sldIdLst>
  <p:sldSz cx="10080625" cy="5670550"/>
  <p:notesSz cx="7559675" cy="10691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91" autoAdjust="0"/>
    <p:restoredTop sz="94660"/>
  </p:normalViewPr>
  <p:slideViewPr>
    <p:cSldViewPr snapToGrid="0">
      <p:cViewPr varScale="1">
        <p:scale>
          <a:sx n="78" d="100"/>
          <a:sy n="78" d="100"/>
        </p:scale>
        <p:origin x="6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ECBEB43A-E89B-4471-A9EE-5ABB8BAF1534}"/>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3" name="Marcador de fecha 2">
            <a:extLst>
              <a:ext uri="{FF2B5EF4-FFF2-40B4-BE49-F238E27FC236}">
                <a16:creationId xmlns:a16="http://schemas.microsoft.com/office/drawing/2014/main" id="{78ACB98A-F8CE-4391-87BA-7891656CF37C}"/>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4" name="Marcador de pie de página 3">
            <a:extLst>
              <a:ext uri="{FF2B5EF4-FFF2-40B4-BE49-F238E27FC236}">
                <a16:creationId xmlns:a16="http://schemas.microsoft.com/office/drawing/2014/main" id="{092C264D-F4AA-4558-8977-397A6048E727}"/>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s-ES" sz="1400" b="0" i="0" u="none" strike="noStrike" kern="1200" cap="none">
              <a:ln>
                <a:noFill/>
              </a:ln>
              <a:latin typeface="Liberation Sans" pitchFamily="18"/>
              <a:ea typeface="Noto Sans CJK SC" pitchFamily="2"/>
              <a:cs typeface="FreeSans" pitchFamily="2"/>
            </a:endParaRPr>
          </a:p>
        </p:txBody>
      </p:sp>
      <p:sp>
        <p:nvSpPr>
          <p:cNvPr id="5" name="Marcador de número de diapositiva 4">
            <a:extLst>
              <a:ext uri="{FF2B5EF4-FFF2-40B4-BE49-F238E27FC236}">
                <a16:creationId xmlns:a16="http://schemas.microsoft.com/office/drawing/2014/main" id="{975CF107-98E6-48F5-9BAB-FF22BE569B66}"/>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3D60E719-2E43-4ECD-8767-D7C55AE61607}" type="slidenum">
              <a:t>‹Nº›</a:t>
            </a:fld>
            <a:endParaRPr lang="es-ES" sz="1400" b="0" i="0" u="none" strike="noStrike" kern="1200" cap="none">
              <a:ln>
                <a:noFill/>
              </a:ln>
              <a:latin typeface="Liberation Sans" pitchFamily="18"/>
              <a:ea typeface="Noto Sans CJK SC" pitchFamily="2"/>
              <a:cs typeface="FreeSans" pitchFamily="2"/>
            </a:endParaRPr>
          </a:p>
        </p:txBody>
      </p:sp>
    </p:spTree>
    <p:extLst>
      <p:ext uri="{BB962C8B-B14F-4D97-AF65-F5344CB8AC3E}">
        <p14:creationId xmlns:p14="http://schemas.microsoft.com/office/powerpoint/2010/main" val="2322858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AF6877D-35C1-4719-8207-46C51E33B292}"/>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Marcador de notas 2">
            <a:extLst>
              <a:ext uri="{FF2B5EF4-FFF2-40B4-BE49-F238E27FC236}">
                <a16:creationId xmlns:a16="http://schemas.microsoft.com/office/drawing/2014/main" id="{201E0113-E5A8-4F4B-A370-88959B44FC87}"/>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s-ES"/>
          </a:p>
        </p:txBody>
      </p:sp>
      <p:sp>
        <p:nvSpPr>
          <p:cNvPr id="4" name="Marcador de encabezado 3">
            <a:extLst>
              <a:ext uri="{FF2B5EF4-FFF2-40B4-BE49-F238E27FC236}">
                <a16:creationId xmlns:a16="http://schemas.microsoft.com/office/drawing/2014/main" id="{F36416FA-EADB-4E21-AF63-9F48601B951A}"/>
              </a:ext>
            </a:extLst>
          </p:cNvPr>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fecha 4">
            <a:extLst>
              <a:ext uri="{FF2B5EF4-FFF2-40B4-BE49-F238E27FC236}">
                <a16:creationId xmlns:a16="http://schemas.microsoft.com/office/drawing/2014/main" id="{A30845D3-9CCD-4B0F-A541-69F291C47F94}"/>
              </a:ext>
            </a:extLst>
          </p:cNvPr>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pie de página 5">
            <a:extLst>
              <a:ext uri="{FF2B5EF4-FFF2-40B4-BE49-F238E27FC236}">
                <a16:creationId xmlns:a16="http://schemas.microsoft.com/office/drawing/2014/main" id="{AB29D3B4-B1CD-4697-B794-A19CDB28F18B}"/>
              </a:ext>
            </a:extLst>
          </p:cNvPr>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7" name="Marcador de número de diapositiva 6">
            <a:extLst>
              <a:ext uri="{FF2B5EF4-FFF2-40B4-BE49-F238E27FC236}">
                <a16:creationId xmlns:a16="http://schemas.microsoft.com/office/drawing/2014/main" id="{E351F1DB-87F7-499A-8FE3-9FD69E3B994E}"/>
              </a:ext>
            </a:extLst>
          </p:cNvPr>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C03F2DDF-7D8C-4EA2-BF38-5FA667BDAEFD}" type="slidenum">
              <a:t>‹Nº›</a:t>
            </a:fld>
            <a:endParaRPr lang="es-ES"/>
          </a:p>
        </p:txBody>
      </p:sp>
    </p:spTree>
    <p:extLst>
      <p:ext uri="{BB962C8B-B14F-4D97-AF65-F5344CB8AC3E}">
        <p14:creationId xmlns:p14="http://schemas.microsoft.com/office/powerpoint/2010/main" val="2778131486"/>
      </p:ext>
    </p:extLst>
  </p:cSld>
  <p:clrMap bg1="lt1" tx1="dk1" bg2="lt2" tx2="dk2" accent1="accent1" accent2="accent2" accent3="accent3" accent4="accent4" accent5="accent5" accent6="accent6" hlink="hlink" folHlink="folHlink"/>
  <p:notesStyle>
    <a:lvl1pPr marL="216000" marR="0" indent="-216000" hangingPunct="0">
      <a:tabLst/>
      <a:defRPr lang="es-ES"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4B8C6EB2-A668-4DCE-BE5F-4D9D1C220FB2}"/>
              </a:ext>
            </a:extLst>
          </p:cNvPr>
          <p:cNvSpPr txBox="1">
            <a:spLocks noGrp="1"/>
          </p:cNvSpPr>
          <p:nvPr>
            <p:ph type="sldNum" sz="quarter" idx="5"/>
          </p:nvPr>
        </p:nvSpPr>
        <p:spPr>
          <a:ln/>
        </p:spPr>
        <p:txBody>
          <a:bodyPr vert="horz" lIns="0" tIns="0" rIns="0" bIns="0" anchor="b" anchorCtr="0">
            <a:noAutofit/>
          </a:bodyPr>
          <a:lstStyle/>
          <a:p>
            <a:pPr lvl="0"/>
            <a:fld id="{02C50836-A41F-4B1A-B402-D0DFF175BF65}" type="slidenum">
              <a:t>1</a:t>
            </a:fld>
            <a:endParaRPr lang="es-ES"/>
          </a:p>
        </p:txBody>
      </p:sp>
      <p:sp>
        <p:nvSpPr>
          <p:cNvPr id="2" name="Marcador de imagen de diapositiva 1">
            <a:extLst>
              <a:ext uri="{FF2B5EF4-FFF2-40B4-BE49-F238E27FC236}">
                <a16:creationId xmlns:a16="http://schemas.microsoft.com/office/drawing/2014/main" id="{6309DB90-A7AB-4A7B-B357-D7C42AF8BDA9}"/>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4B4B31A0-6E9E-4504-8775-2BC13A5CA536}"/>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192134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16502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773340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859622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900863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9</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13989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67079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123017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01831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93210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77933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322325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039532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17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131268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210971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5011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63654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635703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458740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950712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77087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603149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635042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29</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37210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86265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824399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288849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7482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315545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980454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202983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692784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921685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39</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982331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440640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330650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8843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036712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81474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36012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2142568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844593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4172068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49</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5612884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18095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825241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671209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8538738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2863672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41092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1090056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2080779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2926718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59</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20407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60</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535799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61</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515697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62</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271205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63</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922443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64</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3664964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65</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20671476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66</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6279476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67</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667238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FA8B1D18-C8C1-402E-B82F-53D1783598F7}"/>
              </a:ext>
            </a:extLst>
          </p:cNvPr>
          <p:cNvSpPr txBox="1">
            <a:spLocks noGrp="1"/>
          </p:cNvSpPr>
          <p:nvPr>
            <p:ph type="sldNum" sz="quarter" idx="5"/>
          </p:nvPr>
        </p:nvSpPr>
        <p:spPr>
          <a:ln/>
        </p:spPr>
        <p:txBody>
          <a:bodyPr vert="horz" lIns="0" tIns="0" rIns="0" bIns="0" anchor="b" anchorCtr="0">
            <a:noAutofit/>
          </a:bodyPr>
          <a:lstStyle/>
          <a:p>
            <a:pPr lvl="0"/>
            <a:fld id="{2244E4E6-A745-47C7-9217-3DE1A5017DEE}" type="slidenum">
              <a:t>68</a:t>
            </a:fld>
            <a:endParaRPr lang="es-ES"/>
          </a:p>
        </p:txBody>
      </p:sp>
      <p:sp>
        <p:nvSpPr>
          <p:cNvPr id="2" name="Marcador de imagen de diapositiva 1">
            <a:extLst>
              <a:ext uri="{FF2B5EF4-FFF2-40B4-BE49-F238E27FC236}">
                <a16:creationId xmlns:a16="http://schemas.microsoft.com/office/drawing/2014/main" id="{7D226200-8E97-47EF-983C-0B2F8E8DB464}"/>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Marcador de notas 2">
            <a:extLst>
              <a:ext uri="{FF2B5EF4-FFF2-40B4-BE49-F238E27FC236}">
                <a16:creationId xmlns:a16="http://schemas.microsoft.com/office/drawing/2014/main" id="{14D21721-4E52-4B43-AC4A-FC91B8F6EC0F}"/>
              </a:ext>
            </a:extLst>
          </p:cNvPr>
          <p:cNvSpPr txBox="1">
            <a:spLocks noGrp="1"/>
          </p:cNvSpPr>
          <p:nvPr>
            <p:ph type="body" sz="quarter" idx="1"/>
          </p:nvPr>
        </p:nvSpPr>
        <p:spPr/>
        <p:txBody>
          <a:bodyPr vert="horz"/>
          <a:lstStyle/>
          <a:p>
            <a:pPr rtl="0"/>
            <a:endParaRPr lang="es-ES"/>
          </a:p>
        </p:txBody>
      </p:sp>
    </p:spTree>
    <p:extLst>
      <p:ext uri="{BB962C8B-B14F-4D97-AF65-F5344CB8AC3E}">
        <p14:creationId xmlns:p14="http://schemas.microsoft.com/office/powerpoint/2010/main" val="1411022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C6A026-9303-41F2-A63C-F3BB1B79810E}"/>
              </a:ext>
            </a:extLst>
          </p:cNvPr>
          <p:cNvSpPr>
            <a:spLocks noGrp="1"/>
          </p:cNvSpPr>
          <p:nvPr>
            <p:ph type="ctrTitle"/>
          </p:nvPr>
        </p:nvSpPr>
        <p:spPr>
          <a:xfrm>
            <a:off x="1260475" y="928688"/>
            <a:ext cx="7559675" cy="1973262"/>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760534D-5654-4ADE-8F6A-B32055AF391B}"/>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74CB2C2-D695-4D70-95BB-1DFF961EAB5C}"/>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04E00EC3-EC4B-4B55-AB4C-22DEEC3586C0}"/>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F2A1DB5B-AE80-49C1-A5DA-7DF083F710C5}"/>
              </a:ext>
            </a:extLst>
          </p:cNvPr>
          <p:cNvSpPr>
            <a:spLocks noGrp="1"/>
          </p:cNvSpPr>
          <p:nvPr>
            <p:ph type="sldNum" sz="quarter" idx="12"/>
          </p:nvPr>
        </p:nvSpPr>
        <p:spPr/>
        <p:txBody>
          <a:bodyPr/>
          <a:lstStyle/>
          <a:p>
            <a:pPr lvl="0"/>
            <a:fld id="{08DC3A98-E904-4FCD-9B93-69D0B5C73925}" type="slidenum">
              <a:t>‹Nº›</a:t>
            </a:fld>
            <a:endParaRPr lang="es-ES"/>
          </a:p>
        </p:txBody>
      </p:sp>
    </p:spTree>
    <p:extLst>
      <p:ext uri="{BB962C8B-B14F-4D97-AF65-F5344CB8AC3E}">
        <p14:creationId xmlns:p14="http://schemas.microsoft.com/office/powerpoint/2010/main" val="198319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82567E-A9EF-47A0-8696-AC95010730F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8562D29-C8C1-4C91-A535-7BD64B4568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E136471-A778-4A73-BF86-40D74E01AE09}"/>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0C2D0E7F-96B8-4B3C-A8CC-DCA86E3F612F}"/>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0B8BF4CC-EF81-4308-BB83-4E076108E221}"/>
              </a:ext>
            </a:extLst>
          </p:cNvPr>
          <p:cNvSpPr>
            <a:spLocks noGrp="1"/>
          </p:cNvSpPr>
          <p:nvPr>
            <p:ph type="sldNum" sz="quarter" idx="12"/>
          </p:nvPr>
        </p:nvSpPr>
        <p:spPr/>
        <p:txBody>
          <a:bodyPr/>
          <a:lstStyle/>
          <a:p>
            <a:pPr lvl="0"/>
            <a:fld id="{02CDC098-4114-444A-A359-0C4A4E9EAAE7}" type="slidenum">
              <a:t>‹Nº›</a:t>
            </a:fld>
            <a:endParaRPr lang="es-ES"/>
          </a:p>
        </p:txBody>
      </p:sp>
    </p:spTree>
    <p:extLst>
      <p:ext uri="{BB962C8B-B14F-4D97-AF65-F5344CB8AC3E}">
        <p14:creationId xmlns:p14="http://schemas.microsoft.com/office/powerpoint/2010/main" val="2065118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58CBBC-C337-48CF-9567-EC1115A3A5F0}"/>
              </a:ext>
            </a:extLst>
          </p:cNvPr>
          <p:cNvSpPr>
            <a:spLocks noGrp="1"/>
          </p:cNvSpPr>
          <p:nvPr>
            <p:ph type="title"/>
          </p:nvPr>
        </p:nvSpPr>
        <p:spPr>
          <a:xfrm>
            <a:off x="687388" y="1414463"/>
            <a:ext cx="8694737" cy="23574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AD2CCB6-AA9C-46C9-B723-FDE7F5B13DBE}"/>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DEC79BC-43B9-4F01-A927-5F0C6B490EFB}"/>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1573EAD7-4479-4477-A2BA-B359E21C884B}"/>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E40C3CAC-A466-4833-87DB-2AD019FC3730}"/>
              </a:ext>
            </a:extLst>
          </p:cNvPr>
          <p:cNvSpPr>
            <a:spLocks noGrp="1"/>
          </p:cNvSpPr>
          <p:nvPr>
            <p:ph type="sldNum" sz="quarter" idx="12"/>
          </p:nvPr>
        </p:nvSpPr>
        <p:spPr/>
        <p:txBody>
          <a:bodyPr/>
          <a:lstStyle/>
          <a:p>
            <a:pPr lvl="0"/>
            <a:fld id="{7772B9F8-038C-40D8-86B0-524F856840CF}" type="slidenum">
              <a:t>‹Nº›</a:t>
            </a:fld>
            <a:endParaRPr lang="es-ES"/>
          </a:p>
        </p:txBody>
      </p:sp>
    </p:spTree>
    <p:extLst>
      <p:ext uri="{BB962C8B-B14F-4D97-AF65-F5344CB8AC3E}">
        <p14:creationId xmlns:p14="http://schemas.microsoft.com/office/powerpoint/2010/main" val="160586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345872-491D-4ED4-805D-6175E1373C0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CD90965-15C7-449C-B2C1-B7C85CADA5BC}"/>
              </a:ext>
            </a:extLst>
          </p:cNvPr>
          <p:cNvSpPr>
            <a:spLocks noGrp="1"/>
          </p:cNvSpPr>
          <p:nvPr>
            <p:ph sz="half" idx="1"/>
          </p:nvPr>
        </p:nvSpPr>
        <p:spPr>
          <a:xfrm>
            <a:off x="503238" y="1327150"/>
            <a:ext cx="4459287"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6781A49-4A59-48E8-B658-D6A87418DE4C}"/>
              </a:ext>
            </a:extLst>
          </p:cNvPr>
          <p:cNvSpPr>
            <a:spLocks noGrp="1"/>
          </p:cNvSpPr>
          <p:nvPr>
            <p:ph sz="half" idx="2"/>
          </p:nvPr>
        </p:nvSpPr>
        <p:spPr>
          <a:xfrm>
            <a:off x="5114925" y="1327150"/>
            <a:ext cx="4460875" cy="32877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E9703DE-0C8D-48AF-8E5A-4DA8E6D7C877}"/>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720F9D42-4AC7-426D-BD4C-D29EEAF57300}"/>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21C3BBCA-CBE2-4AC5-98E2-D5AA667FE19F}"/>
              </a:ext>
            </a:extLst>
          </p:cNvPr>
          <p:cNvSpPr>
            <a:spLocks noGrp="1"/>
          </p:cNvSpPr>
          <p:nvPr>
            <p:ph type="sldNum" sz="quarter" idx="12"/>
          </p:nvPr>
        </p:nvSpPr>
        <p:spPr/>
        <p:txBody>
          <a:bodyPr/>
          <a:lstStyle/>
          <a:p>
            <a:pPr lvl="0"/>
            <a:fld id="{F4EDE49C-9420-45B4-BC2B-F253054C981E}" type="slidenum">
              <a:t>‹Nº›</a:t>
            </a:fld>
            <a:endParaRPr lang="es-ES"/>
          </a:p>
        </p:txBody>
      </p:sp>
    </p:spTree>
    <p:extLst>
      <p:ext uri="{BB962C8B-B14F-4D97-AF65-F5344CB8AC3E}">
        <p14:creationId xmlns:p14="http://schemas.microsoft.com/office/powerpoint/2010/main" val="227732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EB32F-E399-425E-81D8-A45D41E9FC62}"/>
              </a:ext>
            </a:extLst>
          </p:cNvPr>
          <p:cNvSpPr>
            <a:spLocks noGrp="1"/>
          </p:cNvSpPr>
          <p:nvPr>
            <p:ph type="title"/>
          </p:nvPr>
        </p:nvSpPr>
        <p:spPr>
          <a:xfrm>
            <a:off x="693738" y="301625"/>
            <a:ext cx="8694737" cy="10969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F147475-5657-4E7F-ADB0-9DB2AF9AEEBF}"/>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17CB8B6-55AD-4DF3-AEA6-ED32977A35B1}"/>
              </a:ext>
            </a:extLst>
          </p:cNvPr>
          <p:cNvSpPr>
            <a:spLocks noGrp="1"/>
          </p:cNvSpPr>
          <p:nvPr>
            <p:ph sz="half" idx="2"/>
          </p:nvPr>
        </p:nvSpPr>
        <p:spPr>
          <a:xfrm>
            <a:off x="693738" y="2071688"/>
            <a:ext cx="426561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D3D1DF7A-CD73-4AFC-B814-B02ABDB5DAE3}"/>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0A3EA-6233-4ECE-8DA7-2343B0F81D3E}"/>
              </a:ext>
            </a:extLst>
          </p:cNvPr>
          <p:cNvSpPr>
            <a:spLocks noGrp="1"/>
          </p:cNvSpPr>
          <p:nvPr>
            <p:ph sz="quarter" idx="4"/>
          </p:nvPr>
        </p:nvSpPr>
        <p:spPr>
          <a:xfrm>
            <a:off x="5103813" y="2071688"/>
            <a:ext cx="4284662" cy="304641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6191EEE-FF44-4424-9642-E8BA74A91770}"/>
              </a:ext>
            </a:extLst>
          </p:cNvPr>
          <p:cNvSpPr>
            <a:spLocks noGrp="1"/>
          </p:cNvSpPr>
          <p:nvPr>
            <p:ph type="dt" sz="half" idx="10"/>
          </p:nvPr>
        </p:nvSpPr>
        <p:spPr/>
        <p:txBody>
          <a:bodyPr/>
          <a:lstStyle/>
          <a:p>
            <a:pPr lvl="0"/>
            <a:endParaRPr lang="es-ES"/>
          </a:p>
        </p:txBody>
      </p:sp>
      <p:sp>
        <p:nvSpPr>
          <p:cNvPr id="8" name="Marcador de pie de página 7">
            <a:extLst>
              <a:ext uri="{FF2B5EF4-FFF2-40B4-BE49-F238E27FC236}">
                <a16:creationId xmlns:a16="http://schemas.microsoft.com/office/drawing/2014/main" id="{D7B5AD7D-0FC2-465A-9E95-50519D10E632}"/>
              </a:ext>
            </a:extLst>
          </p:cNvPr>
          <p:cNvSpPr>
            <a:spLocks noGrp="1"/>
          </p:cNvSpPr>
          <p:nvPr>
            <p:ph type="ftr" sz="quarter" idx="11"/>
          </p:nvPr>
        </p:nvSpPr>
        <p:spPr/>
        <p:txBody>
          <a:bodyPr/>
          <a:lstStyle/>
          <a:p>
            <a:pPr lvl="0"/>
            <a:endParaRPr lang="es-ES"/>
          </a:p>
        </p:txBody>
      </p:sp>
      <p:sp>
        <p:nvSpPr>
          <p:cNvPr id="9" name="Marcador de número de diapositiva 8">
            <a:extLst>
              <a:ext uri="{FF2B5EF4-FFF2-40B4-BE49-F238E27FC236}">
                <a16:creationId xmlns:a16="http://schemas.microsoft.com/office/drawing/2014/main" id="{783FE6BD-1090-42AD-A7CB-6D3F17F7AC69}"/>
              </a:ext>
            </a:extLst>
          </p:cNvPr>
          <p:cNvSpPr>
            <a:spLocks noGrp="1"/>
          </p:cNvSpPr>
          <p:nvPr>
            <p:ph type="sldNum" sz="quarter" idx="12"/>
          </p:nvPr>
        </p:nvSpPr>
        <p:spPr/>
        <p:txBody>
          <a:bodyPr/>
          <a:lstStyle/>
          <a:p>
            <a:pPr lvl="0"/>
            <a:fld id="{39789E34-048E-4533-A846-8D8D53FE0BA3}" type="slidenum">
              <a:t>‹Nº›</a:t>
            </a:fld>
            <a:endParaRPr lang="es-ES"/>
          </a:p>
        </p:txBody>
      </p:sp>
    </p:spTree>
    <p:extLst>
      <p:ext uri="{BB962C8B-B14F-4D97-AF65-F5344CB8AC3E}">
        <p14:creationId xmlns:p14="http://schemas.microsoft.com/office/powerpoint/2010/main" val="160385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99D758-B8E6-4195-9838-8B04BDE9EF5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0DF97A0-B345-4A07-8378-3FA94E72F1F3}"/>
              </a:ext>
            </a:extLst>
          </p:cNvPr>
          <p:cNvSpPr>
            <a:spLocks noGrp="1"/>
          </p:cNvSpPr>
          <p:nvPr>
            <p:ph type="dt" sz="half" idx="10"/>
          </p:nvPr>
        </p:nvSpPr>
        <p:spPr/>
        <p:txBody>
          <a:bodyPr/>
          <a:lstStyle/>
          <a:p>
            <a:pPr lvl="0"/>
            <a:endParaRPr lang="es-ES"/>
          </a:p>
        </p:txBody>
      </p:sp>
      <p:sp>
        <p:nvSpPr>
          <p:cNvPr id="4" name="Marcador de pie de página 3">
            <a:extLst>
              <a:ext uri="{FF2B5EF4-FFF2-40B4-BE49-F238E27FC236}">
                <a16:creationId xmlns:a16="http://schemas.microsoft.com/office/drawing/2014/main" id="{9A91238B-CEF5-4E20-88B2-444A8122D862}"/>
              </a:ext>
            </a:extLst>
          </p:cNvPr>
          <p:cNvSpPr>
            <a:spLocks noGrp="1"/>
          </p:cNvSpPr>
          <p:nvPr>
            <p:ph type="ftr" sz="quarter" idx="11"/>
          </p:nvPr>
        </p:nvSpPr>
        <p:spPr/>
        <p:txBody>
          <a:bodyPr/>
          <a:lstStyle/>
          <a:p>
            <a:pPr lvl="0"/>
            <a:endParaRPr lang="es-ES"/>
          </a:p>
        </p:txBody>
      </p:sp>
      <p:sp>
        <p:nvSpPr>
          <p:cNvPr id="5" name="Marcador de número de diapositiva 4">
            <a:extLst>
              <a:ext uri="{FF2B5EF4-FFF2-40B4-BE49-F238E27FC236}">
                <a16:creationId xmlns:a16="http://schemas.microsoft.com/office/drawing/2014/main" id="{1C5D766D-FFA0-41EB-965B-6843173B9EC7}"/>
              </a:ext>
            </a:extLst>
          </p:cNvPr>
          <p:cNvSpPr>
            <a:spLocks noGrp="1"/>
          </p:cNvSpPr>
          <p:nvPr>
            <p:ph type="sldNum" sz="quarter" idx="12"/>
          </p:nvPr>
        </p:nvSpPr>
        <p:spPr/>
        <p:txBody>
          <a:bodyPr/>
          <a:lstStyle/>
          <a:p>
            <a:pPr lvl="0"/>
            <a:fld id="{8D7E9E28-8864-4336-8E75-6098AD1FF83A}" type="slidenum">
              <a:t>‹Nº›</a:t>
            </a:fld>
            <a:endParaRPr lang="es-ES"/>
          </a:p>
        </p:txBody>
      </p:sp>
    </p:spTree>
    <p:extLst>
      <p:ext uri="{BB962C8B-B14F-4D97-AF65-F5344CB8AC3E}">
        <p14:creationId xmlns:p14="http://schemas.microsoft.com/office/powerpoint/2010/main" val="409846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A6B49A-8C0D-48C4-B97B-F097324891B5}"/>
              </a:ext>
            </a:extLst>
          </p:cNvPr>
          <p:cNvSpPr>
            <a:spLocks noGrp="1"/>
          </p:cNvSpPr>
          <p:nvPr>
            <p:ph type="dt" sz="half" idx="10"/>
          </p:nvPr>
        </p:nvSpPr>
        <p:spPr/>
        <p:txBody>
          <a:bodyPr/>
          <a:lstStyle/>
          <a:p>
            <a:pPr lvl="0"/>
            <a:endParaRPr lang="es-ES"/>
          </a:p>
        </p:txBody>
      </p:sp>
      <p:sp>
        <p:nvSpPr>
          <p:cNvPr id="3" name="Marcador de pie de página 2">
            <a:extLst>
              <a:ext uri="{FF2B5EF4-FFF2-40B4-BE49-F238E27FC236}">
                <a16:creationId xmlns:a16="http://schemas.microsoft.com/office/drawing/2014/main" id="{16AAAB31-8F82-4F53-B0C1-9E8627D2D040}"/>
              </a:ext>
            </a:extLst>
          </p:cNvPr>
          <p:cNvSpPr>
            <a:spLocks noGrp="1"/>
          </p:cNvSpPr>
          <p:nvPr>
            <p:ph type="ftr" sz="quarter" idx="11"/>
          </p:nvPr>
        </p:nvSpPr>
        <p:spPr/>
        <p:txBody>
          <a:bodyPr/>
          <a:lstStyle/>
          <a:p>
            <a:pPr lvl="0"/>
            <a:endParaRPr lang="es-ES"/>
          </a:p>
        </p:txBody>
      </p:sp>
      <p:sp>
        <p:nvSpPr>
          <p:cNvPr id="4" name="Marcador de número de diapositiva 3">
            <a:extLst>
              <a:ext uri="{FF2B5EF4-FFF2-40B4-BE49-F238E27FC236}">
                <a16:creationId xmlns:a16="http://schemas.microsoft.com/office/drawing/2014/main" id="{11C36C4D-0182-4595-B292-E1DCE9C9F497}"/>
              </a:ext>
            </a:extLst>
          </p:cNvPr>
          <p:cNvSpPr>
            <a:spLocks noGrp="1"/>
          </p:cNvSpPr>
          <p:nvPr>
            <p:ph type="sldNum" sz="quarter" idx="12"/>
          </p:nvPr>
        </p:nvSpPr>
        <p:spPr/>
        <p:txBody>
          <a:bodyPr/>
          <a:lstStyle/>
          <a:p>
            <a:pPr lvl="0"/>
            <a:fld id="{7645AC78-82CC-4C8B-8207-25FB7FBA9CE3}" type="slidenum">
              <a:t>‹Nº›</a:t>
            </a:fld>
            <a:endParaRPr lang="es-ES"/>
          </a:p>
        </p:txBody>
      </p:sp>
    </p:spTree>
    <p:extLst>
      <p:ext uri="{BB962C8B-B14F-4D97-AF65-F5344CB8AC3E}">
        <p14:creationId xmlns:p14="http://schemas.microsoft.com/office/powerpoint/2010/main" val="76915778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CC9241-41C0-4CAC-AAC3-DAA5C9014CE4}"/>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9DB9162-3D7B-4B46-8E7A-170199384484}"/>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7637615-491E-4578-9C2C-DEA848E83DBE}"/>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FA82B61-FE7E-464A-B749-09DB89201D61}"/>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19F2F2D3-04B0-40B8-A4F4-B494D862D65F}"/>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8CF5CA09-72E5-4BA3-8D63-426623B31E61}"/>
              </a:ext>
            </a:extLst>
          </p:cNvPr>
          <p:cNvSpPr>
            <a:spLocks noGrp="1"/>
          </p:cNvSpPr>
          <p:nvPr>
            <p:ph type="sldNum" sz="quarter" idx="12"/>
          </p:nvPr>
        </p:nvSpPr>
        <p:spPr/>
        <p:txBody>
          <a:bodyPr/>
          <a:lstStyle/>
          <a:p>
            <a:pPr lvl="0"/>
            <a:fld id="{C5847CEE-DD22-4724-98C2-8C8B0CAC81D4}" type="slidenum">
              <a:t>‹Nº›</a:t>
            </a:fld>
            <a:endParaRPr lang="es-ES"/>
          </a:p>
        </p:txBody>
      </p:sp>
    </p:spTree>
    <p:extLst>
      <p:ext uri="{BB962C8B-B14F-4D97-AF65-F5344CB8AC3E}">
        <p14:creationId xmlns:p14="http://schemas.microsoft.com/office/powerpoint/2010/main" val="346758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7CA81A-C40B-44CB-9468-AC2F63805A1D}"/>
              </a:ext>
            </a:extLst>
          </p:cNvPr>
          <p:cNvSpPr>
            <a:spLocks noGrp="1"/>
          </p:cNvSpPr>
          <p:nvPr>
            <p:ph type="title"/>
          </p:nvPr>
        </p:nvSpPr>
        <p:spPr>
          <a:xfrm>
            <a:off x="693738" y="377825"/>
            <a:ext cx="3251200" cy="1323975"/>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C9A480D-96E7-4BA1-B167-6C2E83693552}"/>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17AB443-00FC-4AAB-BC41-9B67BCAB2340}"/>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CC3C70D-3C0F-4AF3-B07D-D4F932217165}"/>
              </a:ext>
            </a:extLst>
          </p:cNvPr>
          <p:cNvSpPr>
            <a:spLocks noGrp="1"/>
          </p:cNvSpPr>
          <p:nvPr>
            <p:ph type="dt" sz="half" idx="10"/>
          </p:nvPr>
        </p:nvSpPr>
        <p:spPr/>
        <p:txBody>
          <a:bodyPr/>
          <a:lstStyle/>
          <a:p>
            <a:pPr lvl="0"/>
            <a:endParaRPr lang="es-ES"/>
          </a:p>
        </p:txBody>
      </p:sp>
      <p:sp>
        <p:nvSpPr>
          <p:cNvPr id="6" name="Marcador de pie de página 5">
            <a:extLst>
              <a:ext uri="{FF2B5EF4-FFF2-40B4-BE49-F238E27FC236}">
                <a16:creationId xmlns:a16="http://schemas.microsoft.com/office/drawing/2014/main" id="{EBABB915-EDCD-4D07-90F1-E51FD0C76560}"/>
              </a:ext>
            </a:extLst>
          </p:cNvPr>
          <p:cNvSpPr>
            <a:spLocks noGrp="1"/>
          </p:cNvSpPr>
          <p:nvPr>
            <p:ph type="ftr" sz="quarter" idx="11"/>
          </p:nvPr>
        </p:nvSpPr>
        <p:spPr/>
        <p:txBody>
          <a:bodyPr/>
          <a:lstStyle/>
          <a:p>
            <a:pPr lvl="0"/>
            <a:endParaRPr lang="es-ES"/>
          </a:p>
        </p:txBody>
      </p:sp>
      <p:sp>
        <p:nvSpPr>
          <p:cNvPr id="7" name="Marcador de número de diapositiva 6">
            <a:extLst>
              <a:ext uri="{FF2B5EF4-FFF2-40B4-BE49-F238E27FC236}">
                <a16:creationId xmlns:a16="http://schemas.microsoft.com/office/drawing/2014/main" id="{562D3716-7405-4021-A3F1-9BBE93F64B06}"/>
              </a:ext>
            </a:extLst>
          </p:cNvPr>
          <p:cNvSpPr>
            <a:spLocks noGrp="1"/>
          </p:cNvSpPr>
          <p:nvPr>
            <p:ph type="sldNum" sz="quarter" idx="12"/>
          </p:nvPr>
        </p:nvSpPr>
        <p:spPr/>
        <p:txBody>
          <a:bodyPr/>
          <a:lstStyle/>
          <a:p>
            <a:pPr lvl="0"/>
            <a:fld id="{16EC7324-1704-4173-A158-4F8ED39FC5F8}" type="slidenum">
              <a:t>‹Nº›</a:t>
            </a:fld>
            <a:endParaRPr lang="es-ES"/>
          </a:p>
        </p:txBody>
      </p:sp>
    </p:spTree>
    <p:extLst>
      <p:ext uri="{BB962C8B-B14F-4D97-AF65-F5344CB8AC3E}">
        <p14:creationId xmlns:p14="http://schemas.microsoft.com/office/powerpoint/2010/main" val="3125043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540D47-D1E5-4936-A40E-55807283A66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35EBACF-A4B8-4CCF-BBBD-A767C093DC0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8C0D811-BE4C-4A40-8B44-70F62258E159}"/>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76D86415-2589-4B37-92E3-3E3FE81CEA51}"/>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23BB612D-2CCE-4BF4-B7CC-CACE19F9154A}"/>
              </a:ext>
            </a:extLst>
          </p:cNvPr>
          <p:cNvSpPr>
            <a:spLocks noGrp="1"/>
          </p:cNvSpPr>
          <p:nvPr>
            <p:ph type="sldNum" sz="quarter" idx="12"/>
          </p:nvPr>
        </p:nvSpPr>
        <p:spPr/>
        <p:txBody>
          <a:bodyPr/>
          <a:lstStyle/>
          <a:p>
            <a:pPr lvl="0"/>
            <a:fld id="{649756F7-7802-4722-B640-B4BA463DA893}" type="slidenum">
              <a:t>‹Nº›</a:t>
            </a:fld>
            <a:endParaRPr lang="es-ES"/>
          </a:p>
        </p:txBody>
      </p:sp>
    </p:spTree>
    <p:extLst>
      <p:ext uri="{BB962C8B-B14F-4D97-AF65-F5344CB8AC3E}">
        <p14:creationId xmlns:p14="http://schemas.microsoft.com/office/powerpoint/2010/main" val="20932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493470C-4A0F-426C-857F-5BFC656D53DB}"/>
              </a:ext>
            </a:extLst>
          </p:cNvPr>
          <p:cNvSpPr>
            <a:spLocks noGrp="1"/>
          </p:cNvSpPr>
          <p:nvPr>
            <p:ph type="title" orient="vert"/>
          </p:nvPr>
        </p:nvSpPr>
        <p:spPr>
          <a:xfrm>
            <a:off x="7308850" y="225425"/>
            <a:ext cx="2266950" cy="43894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2F3B0B9-97CE-4FA5-BFCC-41AA4C2D0B15}"/>
              </a:ext>
            </a:extLst>
          </p:cNvPr>
          <p:cNvSpPr>
            <a:spLocks noGrp="1"/>
          </p:cNvSpPr>
          <p:nvPr>
            <p:ph type="body" orient="vert" idx="1"/>
          </p:nvPr>
        </p:nvSpPr>
        <p:spPr>
          <a:xfrm>
            <a:off x="503238" y="225425"/>
            <a:ext cx="6653212" cy="43894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78F55A-A673-45B0-BDD1-902E5BD961E4}"/>
              </a:ext>
            </a:extLst>
          </p:cNvPr>
          <p:cNvSpPr>
            <a:spLocks noGrp="1"/>
          </p:cNvSpPr>
          <p:nvPr>
            <p:ph type="dt" sz="half" idx="10"/>
          </p:nvPr>
        </p:nvSpPr>
        <p:spPr/>
        <p:txBody>
          <a:bodyPr/>
          <a:lstStyle/>
          <a:p>
            <a:pPr lvl="0"/>
            <a:endParaRPr lang="es-ES"/>
          </a:p>
        </p:txBody>
      </p:sp>
      <p:sp>
        <p:nvSpPr>
          <p:cNvPr id="5" name="Marcador de pie de página 4">
            <a:extLst>
              <a:ext uri="{FF2B5EF4-FFF2-40B4-BE49-F238E27FC236}">
                <a16:creationId xmlns:a16="http://schemas.microsoft.com/office/drawing/2014/main" id="{69F3B620-DE1C-4549-AA05-A99F884E1060}"/>
              </a:ext>
            </a:extLst>
          </p:cNvPr>
          <p:cNvSpPr>
            <a:spLocks noGrp="1"/>
          </p:cNvSpPr>
          <p:nvPr>
            <p:ph type="ftr" sz="quarter" idx="11"/>
          </p:nvPr>
        </p:nvSpPr>
        <p:spPr/>
        <p:txBody>
          <a:bodyPr/>
          <a:lstStyle/>
          <a:p>
            <a:pPr lvl="0"/>
            <a:endParaRPr lang="es-ES"/>
          </a:p>
        </p:txBody>
      </p:sp>
      <p:sp>
        <p:nvSpPr>
          <p:cNvPr id="6" name="Marcador de número de diapositiva 5">
            <a:extLst>
              <a:ext uri="{FF2B5EF4-FFF2-40B4-BE49-F238E27FC236}">
                <a16:creationId xmlns:a16="http://schemas.microsoft.com/office/drawing/2014/main" id="{656F87B4-3065-4764-BB1E-2C5080CDF52C}"/>
              </a:ext>
            </a:extLst>
          </p:cNvPr>
          <p:cNvSpPr>
            <a:spLocks noGrp="1"/>
          </p:cNvSpPr>
          <p:nvPr>
            <p:ph type="sldNum" sz="quarter" idx="12"/>
          </p:nvPr>
        </p:nvSpPr>
        <p:spPr/>
        <p:txBody>
          <a:bodyPr/>
          <a:lstStyle/>
          <a:p>
            <a:pPr lvl="0"/>
            <a:fld id="{025F8407-A60C-4ACA-9110-26384E58D659}" type="slidenum">
              <a:t>‹Nº›</a:t>
            </a:fld>
            <a:endParaRPr lang="es-ES"/>
          </a:p>
        </p:txBody>
      </p:sp>
    </p:spTree>
    <p:extLst>
      <p:ext uri="{BB962C8B-B14F-4D97-AF65-F5344CB8AC3E}">
        <p14:creationId xmlns:p14="http://schemas.microsoft.com/office/powerpoint/2010/main" val="1589116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C96F8D9-14C9-4B04-948B-26CDC6821338}"/>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es-ES"/>
          </a:p>
        </p:txBody>
      </p:sp>
      <p:sp>
        <p:nvSpPr>
          <p:cNvPr id="3" name="Marcador de texto 2">
            <a:extLst>
              <a:ext uri="{FF2B5EF4-FFF2-40B4-BE49-F238E27FC236}">
                <a16:creationId xmlns:a16="http://schemas.microsoft.com/office/drawing/2014/main" id="{12700C6C-554D-4967-93A3-F7B130513872}"/>
              </a:ext>
            </a:extLst>
          </p:cNvPr>
          <p:cNvSpPr txBox="1">
            <a:spLocks noGrp="1"/>
          </p:cNvSpPr>
          <p:nvPr>
            <p:ph type="body" idx="1"/>
          </p:nvPr>
        </p:nvSpPr>
        <p:spPr>
          <a:xfrm>
            <a:off x="503999" y="1326600"/>
            <a:ext cx="9071640" cy="3288239"/>
          </a:xfrm>
          <a:prstGeom prst="rect">
            <a:avLst/>
          </a:prstGeom>
          <a:noFill/>
          <a:ln>
            <a:noFill/>
          </a:ln>
        </p:spPr>
        <p:txBody>
          <a:bodyPr lIns="0" tIns="0" rIns="0" bIns="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23B3FB7-A943-442D-8DF2-BCBC196633D7}"/>
              </a:ext>
            </a:extLst>
          </p:cNvPr>
          <p:cNvSpPr txBox="1">
            <a:spLocks noGrp="1"/>
          </p:cNvSpPr>
          <p:nvPr>
            <p:ph type="dt" sz="half" idx="2"/>
          </p:nvPr>
        </p:nvSpPr>
        <p:spPr>
          <a:xfrm>
            <a:off x="503999" y="5165280"/>
            <a:ext cx="2348280" cy="390600"/>
          </a:xfrm>
          <a:prstGeom prst="rect">
            <a:avLst/>
          </a:prstGeom>
          <a:noFill/>
          <a:ln>
            <a:noFill/>
          </a:ln>
        </p:spPr>
        <p:txBody>
          <a:bodyPr vert="horz" lIns="0" tIns="0" rIns="0" bIns="0" anchorCtr="0">
            <a:noAutofit/>
          </a:bodyPr>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Marcador de pie de página 4">
            <a:extLst>
              <a:ext uri="{FF2B5EF4-FFF2-40B4-BE49-F238E27FC236}">
                <a16:creationId xmlns:a16="http://schemas.microsoft.com/office/drawing/2014/main" id="{E6D59AE3-E930-4C3C-9AA4-9B58BC93692A}"/>
              </a:ext>
            </a:extLst>
          </p:cNvPr>
          <p:cNvSpPr txBox="1">
            <a:spLocks noGrp="1"/>
          </p:cNvSpPr>
          <p:nvPr>
            <p:ph type="ftr" sz="quarter" idx="3"/>
          </p:nvPr>
        </p:nvSpPr>
        <p:spPr>
          <a:xfrm>
            <a:off x="3447360" y="5165280"/>
            <a:ext cx="3195000" cy="390600"/>
          </a:xfrm>
          <a:prstGeom prst="rect">
            <a:avLst/>
          </a:prstGeom>
          <a:noFill/>
          <a:ln>
            <a:noFill/>
          </a:ln>
        </p:spPr>
        <p:txBody>
          <a:bodyPr vert="horz" lIns="0" tIns="0" rIns="0" bIns="0" anchorCtr="0">
            <a:noAutofit/>
          </a:bodyPr>
          <a:lstStyle>
            <a:lvl1pPr lvl="0" algn="ct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Marcador de número de diapositiva 5">
            <a:extLst>
              <a:ext uri="{FF2B5EF4-FFF2-40B4-BE49-F238E27FC236}">
                <a16:creationId xmlns:a16="http://schemas.microsoft.com/office/drawing/2014/main" id="{20A9AEDF-5B57-4FFE-B5E5-666C9B674AAD}"/>
              </a:ext>
            </a:extLst>
          </p:cNvPr>
          <p:cNvSpPr txBox="1">
            <a:spLocks noGrp="1"/>
          </p:cNvSpPr>
          <p:nvPr>
            <p:ph type="sldNum" sz="quarter" idx="4"/>
          </p:nvPr>
        </p:nvSpPr>
        <p:spPr>
          <a:xfrm>
            <a:off x="7227360" y="5165280"/>
            <a:ext cx="2348280" cy="390600"/>
          </a:xfrm>
          <a:prstGeom prst="rect">
            <a:avLst/>
          </a:prstGeom>
          <a:noFill/>
          <a:ln>
            <a:noFill/>
          </a:ln>
        </p:spPr>
        <p:txBody>
          <a:bodyPr vert="horz" lIns="0" tIns="0" rIns="0" bIns="0" anchorCtr="0">
            <a:noAutofit/>
          </a:bodyPr>
          <a:lstStyle>
            <a:lvl1pPr lvl="0" algn="r" rtl="0" hangingPunct="0">
              <a:buNone/>
              <a:tabLst/>
              <a:defRPr lang="es-ES" sz="1400" kern="1200">
                <a:latin typeface="Liberation Serif" pitchFamily="18"/>
                <a:ea typeface="DejaVu Sans" pitchFamily="2"/>
                <a:cs typeface="DejaVu Sans" pitchFamily="2"/>
              </a:defRPr>
            </a:lvl1pPr>
          </a:lstStyle>
          <a:p>
            <a:pPr lvl="0"/>
            <a:fld id="{3C5519DF-7EE5-4073-A108-3D4D0793C0BC}" type="slidenum">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es-ES" sz="4400" b="0" i="0" u="none" strike="noStrike" kern="1200" cap="none">
          <a:ln>
            <a:noFill/>
          </a:ln>
          <a:highlight>
            <a:scrgbClr r="0" g="0" b="0">
              <a:alpha val="0"/>
            </a:scrgbClr>
          </a:highlight>
          <a:latin typeface="Liberation Sans" pitchFamily="18"/>
        </a:defRPr>
      </a:lvl1pPr>
    </p:titleStyle>
    <p:bodyStyle>
      <a:lvl1pPr hangingPunct="0">
        <a:spcBef>
          <a:spcPts val="1417"/>
        </a:spcBef>
        <a:spcAft>
          <a:spcPts val="0"/>
        </a:spcAft>
        <a:tabLst/>
        <a:defRPr lang="es-ES" sz="3200" b="0" i="0" u="none" strike="noStrike" kern="1200" cap="none">
          <a:ln>
            <a:noFill/>
          </a:ln>
          <a:highlight>
            <a:scrgbClr r="0" g="0" b="0">
              <a:alpha val="0"/>
            </a:scrgbClr>
          </a:highlight>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0C7FA1-AF8D-43F7-9E4D-35CA7E5B7044}"/>
              </a:ext>
            </a:extLst>
          </p:cNvPr>
          <p:cNvSpPr txBox="1">
            <a:spLocks noGrp="1"/>
          </p:cNvSpPr>
          <p:nvPr>
            <p:ph type="title" idx="4294967295"/>
          </p:nvPr>
        </p:nvSpPr>
        <p:spPr>
          <a:xfrm>
            <a:off x="432000" y="792000"/>
            <a:ext cx="9071640" cy="3240000"/>
          </a:xfrm>
        </p:spPr>
        <p:txBody>
          <a:bodyPr vert="horz"/>
          <a:lstStyle/>
          <a:p>
            <a:pPr lvl="0" rtl="0"/>
            <a:r>
              <a:rPr lang="es-ES" sz="6600" b="1" dirty="0"/>
              <a:t>Piero </a:t>
            </a:r>
            <a:r>
              <a:rPr lang="es-ES" sz="6600" b="1" dirty="0" err="1"/>
              <a:t>della</a:t>
            </a:r>
            <a:r>
              <a:rPr lang="es-ES" sz="6600" b="1" dirty="0"/>
              <a:t> Francesca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5216B4-163A-40E5-8B68-A481E0A4F08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FB25D0D-51C0-42D1-B4BF-488937CFDDD9}"/>
              </a:ext>
            </a:extLst>
          </p:cNvPr>
          <p:cNvSpPr>
            <a:spLocks noGrp="1"/>
          </p:cNvSpPr>
          <p:nvPr>
            <p:ph idx="1"/>
          </p:nvPr>
        </p:nvSpPr>
        <p:spPr>
          <a:xfrm>
            <a:off x="503999" y="1326600"/>
            <a:ext cx="9071640" cy="3974449"/>
          </a:xfrm>
        </p:spPr>
        <p:txBody>
          <a:bodyPr/>
          <a:lstStyle/>
          <a:p>
            <a:endParaRPr lang="es-ES" dirty="0"/>
          </a:p>
        </p:txBody>
      </p:sp>
    </p:spTree>
    <p:extLst>
      <p:ext uri="{BB962C8B-B14F-4D97-AF65-F5344CB8AC3E}">
        <p14:creationId xmlns:p14="http://schemas.microsoft.com/office/powerpoint/2010/main" val="131897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4942702" cy="5161330"/>
          </a:xfrm>
        </p:spPr>
        <p:txBody>
          <a:bodyPr vert="horz" anchor="t"/>
          <a:lstStyle/>
          <a:p>
            <a:pPr algn="l" rtl="0"/>
            <a:r>
              <a:rPr lang="it-IT" sz="3200" dirty="0">
                <a:latin typeface="+mj-lt"/>
              </a:rPr>
              <a:t>1435 – 1440. </a:t>
            </a:r>
            <a:br>
              <a:rPr lang="it-IT" sz="3200" dirty="0">
                <a:latin typeface="+mj-lt"/>
              </a:rPr>
            </a:br>
            <a:r>
              <a:rPr lang="it-IT" sz="3200" dirty="0">
                <a:latin typeface="+mj-lt"/>
              </a:rPr>
              <a:t>Piero della Francesca. </a:t>
            </a:r>
            <a:br>
              <a:rPr lang="it-IT" sz="3200" dirty="0">
                <a:latin typeface="+mj-lt"/>
              </a:rPr>
            </a:br>
            <a:r>
              <a:rPr lang="it-IT" sz="3200" dirty="0">
                <a:latin typeface="+mj-lt"/>
              </a:rPr>
              <a:t>Virgen con niño.</a:t>
            </a:r>
            <a:br>
              <a:rPr lang="it-IT" sz="3200" dirty="0">
                <a:latin typeface="+mj-lt"/>
              </a:rPr>
            </a:br>
            <a:r>
              <a:rPr lang="it-IT" sz="3200" dirty="0">
                <a:latin typeface="+mj-lt"/>
              </a:rPr>
              <a:t>Collezione privata</a:t>
            </a:r>
            <a:endParaRPr lang="es-ES" sz="3200" dirty="0">
              <a:latin typeface="+mj-lt"/>
            </a:endParaRPr>
          </a:p>
        </p:txBody>
      </p:sp>
      <p:pic>
        <p:nvPicPr>
          <p:cNvPr id="4" name="Imagen 3">
            <a:extLst>
              <a:ext uri="{FF2B5EF4-FFF2-40B4-BE49-F238E27FC236}">
                <a16:creationId xmlns:a16="http://schemas.microsoft.com/office/drawing/2014/main" id="{32196EB6-295D-4351-B952-53905590D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8114" y="0"/>
            <a:ext cx="4562511" cy="5670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3076832" cy="5161330"/>
          </a:xfrm>
        </p:spPr>
        <p:txBody>
          <a:bodyPr vert="horz" anchor="t"/>
          <a:lstStyle/>
          <a:p>
            <a:pPr algn="l" rtl="0"/>
            <a:r>
              <a:rPr lang="es-ES" sz="3200" dirty="0">
                <a:latin typeface="+mj-lt"/>
              </a:rPr>
              <a:t>.</a:t>
            </a:r>
          </a:p>
        </p:txBody>
      </p:sp>
    </p:spTree>
    <p:extLst>
      <p:ext uri="{BB962C8B-B14F-4D97-AF65-F5344CB8AC3E}">
        <p14:creationId xmlns:p14="http://schemas.microsoft.com/office/powerpoint/2010/main" val="2951323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3076832" cy="5161330"/>
          </a:xfrm>
        </p:spPr>
        <p:txBody>
          <a:bodyPr vert="horz" anchor="t"/>
          <a:lstStyle/>
          <a:p>
            <a:pPr algn="l" rtl="0"/>
            <a:r>
              <a:rPr lang="es-ES" sz="3200" dirty="0">
                <a:latin typeface="+mj-lt"/>
              </a:rPr>
              <a:t>1445. Della Francesca. Políptico de la Misericordia. Pinacoteca de </a:t>
            </a:r>
            <a:r>
              <a:rPr lang="es-ES" sz="3200" dirty="0" err="1">
                <a:latin typeface="+mj-lt"/>
              </a:rPr>
              <a:t>Sansepolcro</a:t>
            </a:r>
            <a:r>
              <a:rPr lang="es-ES" sz="3200" dirty="0">
                <a:latin typeface="+mj-lt"/>
              </a:rPr>
              <a:t>.</a:t>
            </a:r>
          </a:p>
        </p:txBody>
      </p:sp>
      <p:pic>
        <p:nvPicPr>
          <p:cNvPr id="6" name="Imagen 5">
            <a:extLst>
              <a:ext uri="{FF2B5EF4-FFF2-40B4-BE49-F238E27FC236}">
                <a16:creationId xmlns:a16="http://schemas.microsoft.com/office/drawing/2014/main" id="{265B50B2-35DD-42D7-BE98-71C2542F5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5268" y="0"/>
            <a:ext cx="6395357" cy="5670550"/>
          </a:xfrm>
          <a:prstGeom prst="rect">
            <a:avLst/>
          </a:prstGeom>
        </p:spPr>
      </p:pic>
    </p:spTree>
    <p:extLst>
      <p:ext uri="{BB962C8B-B14F-4D97-AF65-F5344CB8AC3E}">
        <p14:creationId xmlns:p14="http://schemas.microsoft.com/office/powerpoint/2010/main" val="2124581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r>
              <a:rPr lang="es-ES" sz="3200" dirty="0">
                <a:latin typeface="+mj-lt"/>
              </a:rPr>
              <a:t>1445. Della Francesca. Políptico de la Misericordia. Sebastián y Juan Bautista.</a:t>
            </a:r>
          </a:p>
        </p:txBody>
      </p:sp>
      <p:pic>
        <p:nvPicPr>
          <p:cNvPr id="4" name="Imagen 3">
            <a:extLst>
              <a:ext uri="{FF2B5EF4-FFF2-40B4-BE49-F238E27FC236}">
                <a16:creationId xmlns:a16="http://schemas.microsoft.com/office/drawing/2014/main" id="{5A29E9AB-A638-40EB-9D72-AD461DCF1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1639" y="-86497"/>
            <a:ext cx="4598986" cy="5670550"/>
          </a:xfrm>
          <a:prstGeom prst="rect">
            <a:avLst/>
          </a:prstGeom>
        </p:spPr>
      </p:pic>
    </p:spTree>
    <p:extLst>
      <p:ext uri="{BB962C8B-B14F-4D97-AF65-F5344CB8AC3E}">
        <p14:creationId xmlns:p14="http://schemas.microsoft.com/office/powerpoint/2010/main" val="359486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4992129" cy="5161330"/>
          </a:xfrm>
        </p:spPr>
        <p:txBody>
          <a:bodyPr vert="horz" anchor="t"/>
          <a:lstStyle/>
          <a:p>
            <a:pPr algn="l" rtl="0"/>
            <a:r>
              <a:rPr lang="es-ES" sz="3200" dirty="0">
                <a:latin typeface="+mj-lt"/>
              </a:rPr>
              <a:t>1445. Della Francesca. Políptico de la Misericordia. Andrés y Bernardino.</a:t>
            </a:r>
          </a:p>
        </p:txBody>
      </p:sp>
      <p:pic>
        <p:nvPicPr>
          <p:cNvPr id="4" name="Imagen 3">
            <a:extLst>
              <a:ext uri="{FF2B5EF4-FFF2-40B4-BE49-F238E27FC236}">
                <a16:creationId xmlns:a16="http://schemas.microsoft.com/office/drawing/2014/main" id="{453B6BEF-89DA-4D62-B46D-EA0DA41A0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9087" y="0"/>
            <a:ext cx="4591538" cy="5670550"/>
          </a:xfrm>
          <a:prstGeom prst="rect">
            <a:avLst/>
          </a:prstGeom>
        </p:spPr>
      </p:pic>
    </p:spTree>
    <p:extLst>
      <p:ext uri="{BB962C8B-B14F-4D97-AF65-F5344CB8AC3E}">
        <p14:creationId xmlns:p14="http://schemas.microsoft.com/office/powerpoint/2010/main" val="188064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35924" y="288000"/>
            <a:ext cx="2137719" cy="5161330"/>
          </a:xfrm>
        </p:spPr>
        <p:txBody>
          <a:bodyPr vert="horz" anchor="t"/>
          <a:lstStyle/>
          <a:p>
            <a:pPr algn="l" rtl="0"/>
            <a:r>
              <a:rPr lang="es-ES" sz="3200" dirty="0">
                <a:latin typeface="+mj-lt"/>
              </a:rPr>
              <a:t>1445. Della Francesca. Políptico de la Misericordia. Benedicto.</a:t>
            </a:r>
            <a:br>
              <a:rPr lang="es-ES" sz="3200" dirty="0">
                <a:latin typeface="+mj-lt"/>
              </a:rPr>
            </a:br>
            <a:r>
              <a:rPr lang="es-ES" sz="3200" dirty="0">
                <a:latin typeface="+mj-lt"/>
              </a:rPr>
              <a:t>Francisco.</a:t>
            </a:r>
            <a:br>
              <a:rPr lang="es-ES" sz="3200" dirty="0">
                <a:latin typeface="+mj-lt"/>
              </a:rPr>
            </a:br>
            <a:r>
              <a:rPr lang="es-ES" sz="3200" dirty="0">
                <a:latin typeface="+mj-lt"/>
              </a:rPr>
              <a:t>Gabriel.</a:t>
            </a:r>
          </a:p>
        </p:txBody>
      </p:sp>
      <p:pic>
        <p:nvPicPr>
          <p:cNvPr id="4" name="Imagen 3">
            <a:extLst>
              <a:ext uri="{FF2B5EF4-FFF2-40B4-BE49-F238E27FC236}">
                <a16:creationId xmlns:a16="http://schemas.microsoft.com/office/drawing/2014/main" id="{69BF68C0-6D91-4D06-970B-60BDDF22A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488" y="-1691"/>
            <a:ext cx="2283511" cy="5672241"/>
          </a:xfrm>
          <a:prstGeom prst="rect">
            <a:avLst/>
          </a:prstGeom>
        </p:spPr>
      </p:pic>
      <p:pic>
        <p:nvPicPr>
          <p:cNvPr id="6" name="Imagen 5">
            <a:extLst>
              <a:ext uri="{FF2B5EF4-FFF2-40B4-BE49-F238E27FC236}">
                <a16:creationId xmlns:a16="http://schemas.microsoft.com/office/drawing/2014/main" id="{19EE0408-2765-4AAC-87C1-E1EA6A429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321" y="-42795"/>
            <a:ext cx="2283511" cy="5713345"/>
          </a:xfrm>
          <a:prstGeom prst="rect">
            <a:avLst/>
          </a:prstGeom>
        </p:spPr>
      </p:pic>
      <p:pic>
        <p:nvPicPr>
          <p:cNvPr id="8" name="Imagen 7">
            <a:extLst>
              <a:ext uri="{FF2B5EF4-FFF2-40B4-BE49-F238E27FC236}">
                <a16:creationId xmlns:a16="http://schemas.microsoft.com/office/drawing/2014/main" id="{C93B8366-FBC8-4AA1-9B5C-E8CFB02FCC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7114" y="-38228"/>
            <a:ext cx="2283511" cy="5708778"/>
          </a:xfrm>
          <a:prstGeom prst="rect">
            <a:avLst/>
          </a:prstGeom>
        </p:spPr>
      </p:pic>
    </p:spTree>
    <p:extLst>
      <p:ext uri="{BB962C8B-B14F-4D97-AF65-F5344CB8AC3E}">
        <p14:creationId xmlns:p14="http://schemas.microsoft.com/office/powerpoint/2010/main" val="4072573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8933935" cy="1306022"/>
          </a:xfrm>
        </p:spPr>
        <p:txBody>
          <a:bodyPr vert="horz" anchor="t"/>
          <a:lstStyle/>
          <a:p>
            <a:pPr rtl="0"/>
            <a:r>
              <a:rPr lang="es-ES" sz="3200" dirty="0">
                <a:latin typeface="+mj-lt"/>
              </a:rPr>
              <a:t>1445. Della Francesca. Políptico de la Misericordia. Entierro de Cristo.</a:t>
            </a:r>
          </a:p>
        </p:txBody>
      </p:sp>
      <p:pic>
        <p:nvPicPr>
          <p:cNvPr id="4" name="Imagen 3">
            <a:extLst>
              <a:ext uri="{FF2B5EF4-FFF2-40B4-BE49-F238E27FC236}">
                <a16:creationId xmlns:a16="http://schemas.microsoft.com/office/drawing/2014/main" id="{4A2A03D0-33D6-4631-8BF7-EA64C3165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33232"/>
            <a:ext cx="9965992" cy="2835275"/>
          </a:xfrm>
          <a:prstGeom prst="rect">
            <a:avLst/>
          </a:prstGeom>
        </p:spPr>
      </p:pic>
    </p:spTree>
    <p:extLst>
      <p:ext uri="{BB962C8B-B14F-4D97-AF65-F5344CB8AC3E}">
        <p14:creationId xmlns:p14="http://schemas.microsoft.com/office/powerpoint/2010/main" val="3140657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2609158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090983" cy="5161330"/>
          </a:xfrm>
        </p:spPr>
        <p:txBody>
          <a:bodyPr vert="horz" anchor="t"/>
          <a:lstStyle/>
          <a:p>
            <a:pPr algn="l" rtl="0"/>
            <a:r>
              <a:rPr lang="it-IT" sz="3200" dirty="0">
                <a:latin typeface="+mj-lt"/>
              </a:rPr>
              <a:t>1448 - 1450. Della Francesca. Bautismo de Cristo. National Gallery, Londres.</a:t>
            </a:r>
            <a:endParaRPr lang="es-ES" sz="3200" dirty="0">
              <a:latin typeface="+mj-lt"/>
            </a:endParaRPr>
          </a:p>
        </p:txBody>
      </p:sp>
      <p:pic>
        <p:nvPicPr>
          <p:cNvPr id="4" name="Imagen 3">
            <a:extLst>
              <a:ext uri="{FF2B5EF4-FFF2-40B4-BE49-F238E27FC236}">
                <a16:creationId xmlns:a16="http://schemas.microsoft.com/office/drawing/2014/main" id="{E3F9257B-146E-4A85-8335-D052D5F74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0381" y="0"/>
            <a:ext cx="4100244" cy="5670550"/>
          </a:xfrm>
          <a:prstGeom prst="rect">
            <a:avLst/>
          </a:prstGeom>
        </p:spPr>
      </p:pic>
    </p:spTree>
    <p:extLst>
      <p:ext uri="{BB962C8B-B14F-4D97-AF65-F5344CB8AC3E}">
        <p14:creationId xmlns:p14="http://schemas.microsoft.com/office/powerpoint/2010/main" val="2191552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226908" cy="5161330"/>
          </a:xfrm>
        </p:spPr>
        <p:txBody>
          <a:bodyPr vert="horz" anchor="t"/>
          <a:lstStyle/>
          <a:p>
            <a:pPr algn="l" rtl="0"/>
            <a:r>
              <a:rPr lang="it-IT" sz="3200" dirty="0">
                <a:latin typeface="+mj-lt"/>
              </a:rPr>
              <a:t>1450. Della Francesca. </a:t>
            </a:r>
            <a:br>
              <a:rPr lang="it-IT" sz="3200" dirty="0">
                <a:latin typeface="+mj-lt"/>
              </a:rPr>
            </a:br>
            <a:r>
              <a:rPr lang="it-IT" sz="3200" dirty="0">
                <a:latin typeface="+mj-lt"/>
              </a:rPr>
              <a:t>San Jerónimo penitente. Staatliche Museen, Berlín.</a:t>
            </a:r>
            <a:endParaRPr lang="es-ES" sz="3200" dirty="0">
              <a:latin typeface="+mj-lt"/>
            </a:endParaRPr>
          </a:p>
        </p:txBody>
      </p:sp>
      <p:pic>
        <p:nvPicPr>
          <p:cNvPr id="4" name="Imagen 3">
            <a:extLst>
              <a:ext uri="{FF2B5EF4-FFF2-40B4-BE49-F238E27FC236}">
                <a16:creationId xmlns:a16="http://schemas.microsoft.com/office/drawing/2014/main" id="{7DF9FC04-FE92-4D23-A94E-B17C36E85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367" y="0"/>
            <a:ext cx="4213258" cy="5670550"/>
          </a:xfrm>
          <a:prstGeom prst="rect">
            <a:avLst/>
          </a:prstGeom>
        </p:spPr>
      </p:pic>
    </p:spTree>
    <p:extLst>
      <p:ext uri="{BB962C8B-B14F-4D97-AF65-F5344CB8AC3E}">
        <p14:creationId xmlns:p14="http://schemas.microsoft.com/office/powerpoint/2010/main" val="2164357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4757351" cy="5161330"/>
          </a:xfrm>
        </p:spPr>
        <p:txBody>
          <a:bodyPr vert="horz" anchor="t"/>
          <a:lstStyle/>
          <a:p>
            <a:pPr algn="l" rtl="0"/>
            <a:r>
              <a:rPr lang="it-IT" sz="3200" dirty="0">
                <a:latin typeface="+mj-lt"/>
              </a:rPr>
              <a:t>1451. Della Francesca. </a:t>
            </a:r>
            <a:br>
              <a:rPr lang="it-IT" sz="3200" dirty="0">
                <a:latin typeface="+mj-lt"/>
              </a:rPr>
            </a:br>
            <a:r>
              <a:rPr lang="it-IT" sz="3200" dirty="0">
                <a:latin typeface="+mj-lt"/>
              </a:rPr>
              <a:t>San Jerónimo y un donante. Galleria dell'Accademia, Venecia.</a:t>
            </a:r>
            <a:endParaRPr lang="es-ES" sz="3200" dirty="0">
              <a:latin typeface="+mj-lt"/>
            </a:endParaRPr>
          </a:p>
        </p:txBody>
      </p:sp>
      <p:pic>
        <p:nvPicPr>
          <p:cNvPr id="4" name="Imagen 3">
            <a:extLst>
              <a:ext uri="{FF2B5EF4-FFF2-40B4-BE49-F238E27FC236}">
                <a16:creationId xmlns:a16="http://schemas.microsoft.com/office/drawing/2014/main" id="{85F139E6-9E30-4E24-BD8B-73441E8E49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1151" y="0"/>
            <a:ext cx="4589474" cy="5670550"/>
          </a:xfrm>
          <a:prstGeom prst="rect">
            <a:avLst/>
          </a:prstGeom>
        </p:spPr>
      </p:pic>
    </p:spTree>
    <p:extLst>
      <p:ext uri="{BB962C8B-B14F-4D97-AF65-F5344CB8AC3E}">
        <p14:creationId xmlns:p14="http://schemas.microsoft.com/office/powerpoint/2010/main" val="1391871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4880919" cy="5161330"/>
          </a:xfrm>
        </p:spPr>
        <p:txBody>
          <a:bodyPr vert="horz" anchor="t"/>
          <a:lstStyle/>
          <a:p>
            <a:pPr algn="l" rtl="0"/>
            <a:r>
              <a:rPr lang="it-IT" sz="3200" dirty="0">
                <a:latin typeface="+mj-lt"/>
              </a:rPr>
              <a:t>1451. Della Francesca. Segismundo Pandolfo Malatesta. Museo del Louvre.</a:t>
            </a:r>
            <a:endParaRPr lang="es-ES" sz="3200" dirty="0">
              <a:latin typeface="+mj-lt"/>
            </a:endParaRPr>
          </a:p>
        </p:txBody>
      </p:sp>
      <p:pic>
        <p:nvPicPr>
          <p:cNvPr id="4" name="Imagen 3">
            <a:extLst>
              <a:ext uri="{FF2B5EF4-FFF2-40B4-BE49-F238E27FC236}">
                <a16:creationId xmlns:a16="http://schemas.microsoft.com/office/drawing/2014/main" id="{0E7116EF-08AF-4A54-A136-54B1929CD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08" y="0"/>
            <a:ext cx="4270217" cy="5670550"/>
          </a:xfrm>
          <a:prstGeom prst="rect">
            <a:avLst/>
          </a:prstGeom>
        </p:spPr>
      </p:pic>
    </p:spTree>
    <p:extLst>
      <p:ext uri="{BB962C8B-B14F-4D97-AF65-F5344CB8AC3E}">
        <p14:creationId xmlns:p14="http://schemas.microsoft.com/office/powerpoint/2010/main" val="2833735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r>
              <a:rPr lang="it-IT" sz="3200" dirty="0">
                <a:latin typeface="+mj-lt"/>
              </a:rPr>
              <a:t>1451. Della Francesca. Sigismundo y Sigismuno Pandolfo Malatesta. Templo Malatestiano, Rimini.</a:t>
            </a:r>
            <a:endParaRPr lang="es-ES" sz="3200" dirty="0">
              <a:latin typeface="+mj-lt"/>
            </a:endParaRPr>
          </a:p>
        </p:txBody>
      </p:sp>
      <p:pic>
        <p:nvPicPr>
          <p:cNvPr id="4" name="Imagen 3">
            <a:extLst>
              <a:ext uri="{FF2B5EF4-FFF2-40B4-BE49-F238E27FC236}">
                <a16:creationId xmlns:a16="http://schemas.microsoft.com/office/drawing/2014/main" id="{89B7D3F5-F753-429D-8B41-C1DF459D7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351" y="329838"/>
            <a:ext cx="7263274" cy="5052712"/>
          </a:xfrm>
          <a:prstGeom prst="rect">
            <a:avLst/>
          </a:prstGeom>
        </p:spPr>
      </p:pic>
    </p:spTree>
    <p:extLst>
      <p:ext uri="{BB962C8B-B14F-4D97-AF65-F5344CB8AC3E}">
        <p14:creationId xmlns:p14="http://schemas.microsoft.com/office/powerpoint/2010/main" val="79390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48281" y="288000"/>
            <a:ext cx="1940011" cy="5161330"/>
          </a:xfrm>
        </p:spPr>
        <p:txBody>
          <a:bodyPr vert="horz" anchor="t"/>
          <a:lstStyle/>
          <a:p>
            <a:pPr algn="l" rtl="0"/>
            <a:r>
              <a:rPr lang="it-IT" sz="3200" dirty="0">
                <a:latin typeface="+mj-lt"/>
              </a:rPr>
              <a:t>1455. Della Francesca. La flagelación. Galleria Nazionale delle Marhe, Urbino.</a:t>
            </a:r>
            <a:endParaRPr lang="es-ES" sz="3200" dirty="0">
              <a:latin typeface="+mj-lt"/>
            </a:endParaRPr>
          </a:p>
        </p:txBody>
      </p:sp>
      <p:pic>
        <p:nvPicPr>
          <p:cNvPr id="4" name="Imagen 3">
            <a:extLst>
              <a:ext uri="{FF2B5EF4-FFF2-40B4-BE49-F238E27FC236}">
                <a16:creationId xmlns:a16="http://schemas.microsoft.com/office/drawing/2014/main" id="{C2B9252C-6795-4D95-B781-6B800999E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289" y="0"/>
            <a:ext cx="7791336" cy="5670550"/>
          </a:xfrm>
          <a:prstGeom prst="rect">
            <a:avLst/>
          </a:prstGeom>
        </p:spPr>
      </p:pic>
    </p:spTree>
    <p:extLst>
      <p:ext uri="{BB962C8B-B14F-4D97-AF65-F5344CB8AC3E}">
        <p14:creationId xmlns:p14="http://schemas.microsoft.com/office/powerpoint/2010/main" val="193737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177481" cy="5161330"/>
          </a:xfrm>
        </p:spPr>
        <p:txBody>
          <a:bodyPr vert="horz" anchor="t"/>
          <a:lstStyle/>
          <a:p>
            <a:pPr algn="l" rtl="0"/>
            <a:r>
              <a:rPr lang="it-IT" sz="3200" dirty="0">
                <a:latin typeface="+mj-lt"/>
              </a:rPr>
              <a:t>1455 - 1460. Della Francesca. San Julián. Pinacoteca Comunale, Sansepolcro.</a:t>
            </a:r>
            <a:endParaRPr lang="es-ES" sz="3200" dirty="0">
              <a:latin typeface="+mj-lt"/>
            </a:endParaRPr>
          </a:p>
        </p:txBody>
      </p:sp>
      <p:pic>
        <p:nvPicPr>
          <p:cNvPr id="4" name="Imagen 3">
            <a:extLst>
              <a:ext uri="{FF2B5EF4-FFF2-40B4-BE49-F238E27FC236}">
                <a16:creationId xmlns:a16="http://schemas.microsoft.com/office/drawing/2014/main" id="{6C78558A-3692-4183-94B0-C317C2B42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1178" y="-17393"/>
            <a:ext cx="4359447" cy="5656828"/>
          </a:xfrm>
          <a:prstGeom prst="rect">
            <a:avLst/>
          </a:prstGeom>
        </p:spPr>
      </p:pic>
    </p:spTree>
    <p:extLst>
      <p:ext uri="{BB962C8B-B14F-4D97-AF65-F5344CB8AC3E}">
        <p14:creationId xmlns:p14="http://schemas.microsoft.com/office/powerpoint/2010/main" val="2028309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0988B-5570-48CC-A9BD-94CAC41F36ED}"/>
              </a:ext>
            </a:extLst>
          </p:cNvPr>
          <p:cNvSpPr>
            <a:spLocks noGrp="1"/>
          </p:cNvSpPr>
          <p:nvPr>
            <p:ph type="title"/>
          </p:nvPr>
        </p:nvSpPr>
        <p:spPr/>
        <p:txBody>
          <a:bodyPr/>
          <a:lstStyle/>
          <a:p>
            <a:r>
              <a:rPr lang="es-ES" sz="2800" b="0" i="0" dirty="0">
                <a:solidFill>
                  <a:srgbClr val="000000"/>
                </a:solidFill>
                <a:effectLst/>
                <a:latin typeface="Roboto"/>
              </a:rPr>
              <a:t>Leyenda de la Vera Cruz (ciclo de frescos en Arezzo)</a:t>
            </a:r>
            <a:br>
              <a:rPr lang="es-ES" sz="2800" b="0" i="0" dirty="0">
                <a:solidFill>
                  <a:srgbClr val="000000"/>
                </a:solidFill>
                <a:effectLst/>
                <a:latin typeface="Roboto"/>
              </a:rPr>
            </a:br>
            <a:r>
              <a:rPr lang="es-ES" sz="2800" b="0" i="0" dirty="0">
                <a:solidFill>
                  <a:srgbClr val="000000"/>
                </a:solidFill>
                <a:effectLst/>
                <a:latin typeface="Roboto"/>
              </a:rPr>
              <a:t>1452 – 1466. PIERO DELLA FRANCESCA</a:t>
            </a:r>
            <a:endParaRPr lang="es-ES" sz="2800" dirty="0"/>
          </a:p>
        </p:txBody>
      </p:sp>
      <p:sp>
        <p:nvSpPr>
          <p:cNvPr id="3" name="Marcador de contenido 2">
            <a:extLst>
              <a:ext uri="{FF2B5EF4-FFF2-40B4-BE49-F238E27FC236}">
                <a16:creationId xmlns:a16="http://schemas.microsoft.com/office/drawing/2014/main" id="{715EEAEA-EBE7-4460-B79A-D5F9EBD5B381}"/>
              </a:ext>
            </a:extLst>
          </p:cNvPr>
          <p:cNvSpPr>
            <a:spLocks noGrp="1"/>
          </p:cNvSpPr>
          <p:nvPr>
            <p:ph idx="1"/>
          </p:nvPr>
        </p:nvSpPr>
        <p:spPr>
          <a:xfrm>
            <a:off x="503999" y="1326600"/>
            <a:ext cx="9071640" cy="4117870"/>
          </a:xfrm>
        </p:spPr>
        <p:txBody>
          <a:bodyPr>
            <a:normAutofit fontScale="55000" lnSpcReduction="20000"/>
          </a:bodyPr>
          <a:lstStyle/>
          <a:p>
            <a:r>
              <a:rPr lang="es-ES" b="0" i="0" dirty="0">
                <a:solidFill>
                  <a:srgbClr val="000000"/>
                </a:solidFill>
                <a:effectLst/>
                <a:latin typeface="Roboto"/>
              </a:rPr>
              <a:t>En la capilla del coro principal (Cappella </a:t>
            </a:r>
            <a:r>
              <a:rPr lang="es-ES" b="0" i="0" dirty="0" err="1">
                <a:solidFill>
                  <a:srgbClr val="000000"/>
                </a:solidFill>
                <a:effectLst/>
                <a:latin typeface="Roboto"/>
              </a:rPr>
              <a:t>Maggiore</a:t>
            </a:r>
            <a:r>
              <a:rPr lang="es-ES" b="0" i="0" dirty="0">
                <a:solidFill>
                  <a:srgbClr val="000000"/>
                </a:solidFill>
                <a:effectLst/>
                <a:latin typeface="Roboto"/>
              </a:rPr>
              <a:t>) de San Francesco, la iglesia franciscana de Arezzo, Piero </a:t>
            </a:r>
            <a:r>
              <a:rPr lang="es-ES" b="0" i="0" dirty="0" err="1">
                <a:solidFill>
                  <a:srgbClr val="000000"/>
                </a:solidFill>
                <a:effectLst/>
                <a:latin typeface="Roboto"/>
              </a:rPr>
              <a:t>della</a:t>
            </a:r>
            <a:r>
              <a:rPr lang="es-ES" b="0" i="0" dirty="0">
                <a:solidFill>
                  <a:srgbClr val="000000"/>
                </a:solidFill>
                <a:effectLst/>
                <a:latin typeface="Roboto"/>
              </a:rPr>
              <a:t> Francesca pintó un ciclo de frescos que narra las historias de la Verdadera Cruz (la cruz en la que Cristo fue crucificado). El tema de las historias ilustradas por Piero se extrae de la "Leyenda dorada" de </a:t>
            </a:r>
            <a:r>
              <a:rPr lang="es-ES" b="0" i="0" dirty="0" err="1">
                <a:solidFill>
                  <a:srgbClr val="000000"/>
                </a:solidFill>
                <a:effectLst/>
                <a:latin typeface="Roboto"/>
              </a:rPr>
              <a:t>Jacobus</a:t>
            </a:r>
            <a:r>
              <a:rPr lang="es-ES" b="0" i="0" dirty="0">
                <a:solidFill>
                  <a:srgbClr val="000000"/>
                </a:solidFill>
                <a:effectLst/>
                <a:latin typeface="Roboto"/>
              </a:rPr>
              <a:t> de </a:t>
            </a:r>
            <a:r>
              <a:rPr lang="es-ES" b="0" i="0" dirty="0" err="1">
                <a:solidFill>
                  <a:srgbClr val="000000"/>
                </a:solidFill>
                <a:effectLst/>
                <a:latin typeface="Roboto"/>
              </a:rPr>
              <a:t>Voragine</a:t>
            </a:r>
            <a:r>
              <a:rPr lang="es-ES" b="0" i="0" dirty="0">
                <a:solidFill>
                  <a:srgbClr val="000000"/>
                </a:solidFill>
                <a:effectLst/>
                <a:latin typeface="Roboto"/>
              </a:rPr>
              <a:t>, un texto del siglo XIII que narra la historia milagrosa del bosque de la Cruz de Cristo. La historia cuenta cómo Adán, en su lecho de muerte, envía a su hijo Seth al Arcángel Miguel, quien le da algunas plántulas del árbol del pecado original para que las coloque en la boca de su padre en el momento de su muerte. El árbol que crece en la tumba del patriarca es cortado por el rey Salomón y su madera, que no se puede usar para nada más, es arrojada a un arroyo para que sirva de puente. La reina de Saba, en su viaje para ver a Salomón y escuchar sus sabias palabras, está a punto de cruzar el arroyo, cuando por un milagro se entera de que el Salvador será crucificado en ese bosque. Ella se arrodilla en devota adoración. Cuando Salomón descubre la naturaleza del mensaje divino recibido por la reina de Saba, ordena que se quite el puente y se entierre la madera, que provocará el fin del reino de los judíos. Pero la madera se encuentra y, tras un segundo mensaje premonitorio, se convierte en el instrumento de la Pasión. </a:t>
            </a:r>
          </a:p>
        </p:txBody>
      </p:sp>
    </p:spTree>
    <p:extLst>
      <p:ext uri="{BB962C8B-B14F-4D97-AF65-F5344CB8AC3E}">
        <p14:creationId xmlns:p14="http://schemas.microsoft.com/office/powerpoint/2010/main" val="824377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0988B-5570-48CC-A9BD-94CAC41F36ED}"/>
              </a:ext>
            </a:extLst>
          </p:cNvPr>
          <p:cNvSpPr>
            <a:spLocks noGrp="1"/>
          </p:cNvSpPr>
          <p:nvPr>
            <p:ph type="title"/>
          </p:nvPr>
        </p:nvSpPr>
        <p:spPr/>
        <p:txBody>
          <a:bodyPr/>
          <a:lstStyle/>
          <a:p>
            <a:r>
              <a:rPr lang="es-ES" sz="2800" b="0" i="0" dirty="0">
                <a:solidFill>
                  <a:srgbClr val="000000"/>
                </a:solidFill>
                <a:effectLst/>
                <a:latin typeface="Roboto"/>
              </a:rPr>
              <a:t>Leyenda de la Vera Cruz (ciclo de frescos en Arezzo)</a:t>
            </a:r>
            <a:br>
              <a:rPr lang="es-ES" sz="2800" b="0" i="0" dirty="0">
                <a:solidFill>
                  <a:srgbClr val="000000"/>
                </a:solidFill>
                <a:effectLst/>
                <a:latin typeface="Roboto"/>
              </a:rPr>
            </a:br>
            <a:r>
              <a:rPr lang="es-ES" sz="2800" b="0" i="0" dirty="0">
                <a:solidFill>
                  <a:srgbClr val="000000"/>
                </a:solidFill>
                <a:effectLst/>
                <a:latin typeface="Roboto"/>
              </a:rPr>
              <a:t>1452 – 1466. PIERO DELLA FRANCESCA</a:t>
            </a:r>
            <a:endParaRPr lang="es-ES" sz="2800" dirty="0"/>
          </a:p>
        </p:txBody>
      </p:sp>
      <p:sp>
        <p:nvSpPr>
          <p:cNvPr id="3" name="Marcador de contenido 2">
            <a:extLst>
              <a:ext uri="{FF2B5EF4-FFF2-40B4-BE49-F238E27FC236}">
                <a16:creationId xmlns:a16="http://schemas.microsoft.com/office/drawing/2014/main" id="{715EEAEA-EBE7-4460-B79A-D5F9EBD5B381}"/>
              </a:ext>
            </a:extLst>
          </p:cNvPr>
          <p:cNvSpPr>
            <a:spLocks noGrp="1"/>
          </p:cNvSpPr>
          <p:nvPr>
            <p:ph idx="1"/>
          </p:nvPr>
        </p:nvSpPr>
        <p:spPr>
          <a:xfrm>
            <a:off x="503999" y="1172520"/>
            <a:ext cx="9071640" cy="4271950"/>
          </a:xfrm>
        </p:spPr>
        <p:txBody>
          <a:bodyPr>
            <a:normAutofit fontScale="62500" lnSpcReduction="20000"/>
          </a:bodyPr>
          <a:lstStyle/>
          <a:p>
            <a:r>
              <a:rPr lang="es-ES" b="0" i="0" dirty="0">
                <a:solidFill>
                  <a:srgbClr val="000000"/>
                </a:solidFill>
                <a:effectLst/>
                <a:latin typeface="Roboto"/>
              </a:rPr>
              <a:t>Tres siglos más tarde, justo antes de la batalla de Ponte </a:t>
            </a:r>
            <a:r>
              <a:rPr lang="es-ES" b="0" i="0" dirty="0" err="1">
                <a:solidFill>
                  <a:srgbClr val="000000"/>
                </a:solidFill>
                <a:effectLst/>
                <a:latin typeface="Roboto"/>
              </a:rPr>
              <a:t>Milvio</a:t>
            </a:r>
            <a:r>
              <a:rPr lang="es-ES" b="0" i="0" dirty="0">
                <a:solidFill>
                  <a:srgbClr val="000000"/>
                </a:solidFill>
                <a:effectLst/>
                <a:latin typeface="Roboto"/>
              </a:rPr>
              <a:t> contra Majencio, se le dice en un sueño al emperador Constantino que debe luchar en nombre de la Cruz para vencer a su enemigo. Tras la victoria de Constantino, su madre Helena viaja a Jerusalén para recuperar el bosque milagroso. Nadie sabe dónde está la reliquia de la Cruz, excepto un judío llamado Judas. Judas es torturado en un pozo y confiesa que conoce el templo donde se esconden las tres cruces del Calvario. Helena ordena que se destruya el templo; se encuentran las tres cruces y se reconoce la Cruz Verdadera porque provoca la resurrección milagrosa de un joven muerto. En el año 615, el rey persa </a:t>
            </a:r>
            <a:r>
              <a:rPr lang="es-ES" b="0" i="0" dirty="0" err="1">
                <a:solidFill>
                  <a:srgbClr val="000000"/>
                </a:solidFill>
                <a:effectLst/>
                <a:latin typeface="Roboto"/>
              </a:rPr>
              <a:t>Cosroes</a:t>
            </a:r>
            <a:r>
              <a:rPr lang="es-ES" b="0" i="0" dirty="0">
                <a:solidFill>
                  <a:srgbClr val="000000"/>
                </a:solidFill>
                <a:effectLst/>
                <a:latin typeface="Roboto"/>
              </a:rPr>
              <a:t> roba la madera, poniéndola como objeto de culto. El emperador oriental </a:t>
            </a:r>
            <a:r>
              <a:rPr lang="es-ES" b="0" i="0" dirty="0" err="1">
                <a:solidFill>
                  <a:srgbClr val="000000"/>
                </a:solidFill>
                <a:effectLst/>
                <a:latin typeface="Roboto"/>
              </a:rPr>
              <a:t>Heraclius</a:t>
            </a:r>
            <a:r>
              <a:rPr lang="es-ES" b="0" i="0" dirty="0">
                <a:solidFill>
                  <a:srgbClr val="000000"/>
                </a:solidFill>
                <a:effectLst/>
                <a:latin typeface="Roboto"/>
              </a:rPr>
              <a:t> hace la guerra al rey persa y, tras derrotarlo, regresa a Jerusalén con el Bosque Santo. Pero un poder divino impide que el emperador haga su entrada triunfal en Jerusalén. Entonces Heraclio, dejando a un lado toda pompa y magnificencia, entra en la ciudad con la Cruz en un gesto de humildad, siguiendo el ejemplo de Jesucristo. </a:t>
            </a:r>
            <a:endParaRPr lang="es-ES" dirty="0"/>
          </a:p>
        </p:txBody>
      </p:sp>
    </p:spTree>
    <p:extLst>
      <p:ext uri="{BB962C8B-B14F-4D97-AF65-F5344CB8AC3E}">
        <p14:creationId xmlns:p14="http://schemas.microsoft.com/office/powerpoint/2010/main" val="1188040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844746" cy="5161330"/>
          </a:xfrm>
        </p:spPr>
        <p:txBody>
          <a:bodyPr vert="horz" anchor="t"/>
          <a:lstStyle/>
          <a:p>
            <a:pPr algn="l" rtl="0"/>
            <a:r>
              <a:rPr lang="it-IT" sz="3200" dirty="0">
                <a:latin typeface="+mj-lt"/>
              </a:rPr>
              <a:t>1452 - 1466. Della Francesca. </a:t>
            </a:r>
            <a:br>
              <a:rPr lang="it-IT" sz="3200" dirty="0">
                <a:latin typeface="+mj-lt"/>
              </a:rPr>
            </a:br>
            <a:r>
              <a:rPr lang="it-IT" sz="3200" dirty="0">
                <a:latin typeface="+mj-lt"/>
              </a:rPr>
              <a:t>San Francesco, Arezzo.</a:t>
            </a:r>
            <a:endParaRPr lang="es-ES" sz="3200" dirty="0">
              <a:latin typeface="+mj-lt"/>
            </a:endParaRPr>
          </a:p>
        </p:txBody>
      </p:sp>
      <p:pic>
        <p:nvPicPr>
          <p:cNvPr id="4" name="Imagen 3">
            <a:extLst>
              <a:ext uri="{FF2B5EF4-FFF2-40B4-BE49-F238E27FC236}">
                <a16:creationId xmlns:a16="http://schemas.microsoft.com/office/drawing/2014/main" id="{14D8E37E-A500-4FA3-B228-1458734D0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584" y="-1734"/>
            <a:ext cx="3618041" cy="5672284"/>
          </a:xfrm>
          <a:prstGeom prst="rect">
            <a:avLst/>
          </a:prstGeom>
        </p:spPr>
      </p:pic>
    </p:spTree>
    <p:extLst>
      <p:ext uri="{BB962C8B-B14F-4D97-AF65-F5344CB8AC3E}">
        <p14:creationId xmlns:p14="http://schemas.microsoft.com/office/powerpoint/2010/main" val="1371506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1631056" cy="5161330"/>
          </a:xfrm>
        </p:spPr>
        <p:txBody>
          <a:bodyPr vert="horz" anchor="t"/>
          <a:lstStyle/>
          <a:p>
            <a:pPr algn="l" rtl="0"/>
            <a:r>
              <a:rPr lang="it-IT" sz="2800" dirty="0">
                <a:latin typeface="+mj-lt"/>
              </a:rPr>
              <a:t>1452 - 1466. Della Francesca. 1 Muerte de Adán. San Francesco, Arezzo.</a:t>
            </a:r>
            <a:endParaRPr lang="es-ES" sz="2800" dirty="0">
              <a:latin typeface="+mj-lt"/>
            </a:endParaRPr>
          </a:p>
        </p:txBody>
      </p:sp>
      <p:pic>
        <p:nvPicPr>
          <p:cNvPr id="4" name="Imagen 3">
            <a:extLst>
              <a:ext uri="{FF2B5EF4-FFF2-40B4-BE49-F238E27FC236}">
                <a16:creationId xmlns:a16="http://schemas.microsoft.com/office/drawing/2014/main" id="{2480FC86-F65A-413D-9215-BCE7F5AE1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1759" y="0"/>
            <a:ext cx="8078866" cy="5670550"/>
          </a:xfrm>
          <a:prstGeom prst="rect">
            <a:avLst/>
          </a:prstGeom>
        </p:spPr>
      </p:pic>
    </p:spTree>
    <p:extLst>
      <p:ext uri="{BB962C8B-B14F-4D97-AF65-F5344CB8AC3E}">
        <p14:creationId xmlns:p14="http://schemas.microsoft.com/office/powerpoint/2010/main" val="252264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9527059" cy="814767"/>
          </a:xfrm>
        </p:spPr>
        <p:txBody>
          <a:bodyPr vert="horz" anchor="t"/>
          <a:lstStyle/>
          <a:p>
            <a:pPr rtl="0"/>
            <a:r>
              <a:rPr lang="es-ES" sz="3200" dirty="0">
                <a:latin typeface="+mj-lt"/>
              </a:rPr>
              <a:t>1452 - 1466. Della Francesca. 2 Encuentro reina de Saba y Rey Salomón. San Francesco, Arezzo.</a:t>
            </a:r>
          </a:p>
        </p:txBody>
      </p:sp>
      <p:pic>
        <p:nvPicPr>
          <p:cNvPr id="4" name="Imagen 3">
            <a:extLst>
              <a:ext uri="{FF2B5EF4-FFF2-40B4-BE49-F238E27FC236}">
                <a16:creationId xmlns:a16="http://schemas.microsoft.com/office/drawing/2014/main" id="{916DFA15-6A76-4179-A4A2-51CAB3D25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38" y="1334530"/>
            <a:ext cx="9569148" cy="4336020"/>
          </a:xfrm>
          <a:prstGeom prst="rect">
            <a:avLst/>
          </a:prstGeom>
        </p:spPr>
      </p:pic>
    </p:spTree>
    <p:extLst>
      <p:ext uri="{BB962C8B-B14F-4D97-AF65-F5344CB8AC3E}">
        <p14:creationId xmlns:p14="http://schemas.microsoft.com/office/powerpoint/2010/main" val="3689382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6326659" cy="5161330"/>
          </a:xfrm>
        </p:spPr>
        <p:txBody>
          <a:bodyPr vert="horz" anchor="t"/>
          <a:lstStyle/>
          <a:p>
            <a:pPr algn="l" rtl="0"/>
            <a:r>
              <a:rPr lang="it-IT" sz="3200" dirty="0">
                <a:latin typeface="+mj-lt"/>
              </a:rPr>
              <a:t>1452 - 1466. Della Francesca.</a:t>
            </a:r>
            <a:br>
              <a:rPr lang="it-IT" sz="3200" dirty="0">
                <a:latin typeface="+mj-lt"/>
              </a:rPr>
            </a:br>
            <a:r>
              <a:rPr lang="it-IT" sz="3200" dirty="0">
                <a:latin typeface="+mj-lt"/>
              </a:rPr>
              <a:t>3 Entierro de la Santa Cruz. </a:t>
            </a:r>
            <a:br>
              <a:rPr lang="it-IT" sz="3200" dirty="0">
                <a:latin typeface="+mj-lt"/>
              </a:rPr>
            </a:br>
            <a:r>
              <a:rPr lang="it-IT" sz="3200" dirty="0">
                <a:latin typeface="+mj-lt"/>
              </a:rPr>
              <a:t>San Francesco, Arezzo.</a:t>
            </a:r>
            <a:endParaRPr lang="es-ES" sz="3200" dirty="0">
              <a:latin typeface="+mj-lt"/>
            </a:endParaRPr>
          </a:p>
        </p:txBody>
      </p:sp>
      <p:pic>
        <p:nvPicPr>
          <p:cNvPr id="4" name="Imagen 3">
            <a:extLst>
              <a:ext uri="{FF2B5EF4-FFF2-40B4-BE49-F238E27FC236}">
                <a16:creationId xmlns:a16="http://schemas.microsoft.com/office/drawing/2014/main" id="{A1208E6E-61A1-40A4-B9B2-7C5EF58CB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627" y="-42293"/>
            <a:ext cx="3239998" cy="5712843"/>
          </a:xfrm>
          <a:prstGeom prst="rect">
            <a:avLst/>
          </a:prstGeom>
        </p:spPr>
      </p:pic>
    </p:spTree>
    <p:extLst>
      <p:ext uri="{BB962C8B-B14F-4D97-AF65-F5344CB8AC3E}">
        <p14:creationId xmlns:p14="http://schemas.microsoft.com/office/powerpoint/2010/main" val="643325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6030097" cy="5161330"/>
          </a:xfrm>
        </p:spPr>
        <p:txBody>
          <a:bodyPr vert="horz" anchor="t"/>
          <a:lstStyle/>
          <a:p>
            <a:pPr algn="l" rtl="0"/>
            <a:r>
              <a:rPr lang="it-IT" sz="3200" dirty="0">
                <a:latin typeface="+mj-lt"/>
              </a:rPr>
              <a:t>1452 - 1466. Della Francesca. </a:t>
            </a:r>
            <a:br>
              <a:rPr lang="it-IT" sz="3200" dirty="0">
                <a:latin typeface="+mj-lt"/>
              </a:rPr>
            </a:br>
            <a:r>
              <a:rPr lang="it-IT" sz="3200" dirty="0">
                <a:latin typeface="+mj-lt"/>
              </a:rPr>
              <a:t>4 Visión de Constantino. </a:t>
            </a:r>
            <a:br>
              <a:rPr lang="it-IT" sz="3200" dirty="0">
                <a:latin typeface="+mj-lt"/>
              </a:rPr>
            </a:br>
            <a:r>
              <a:rPr lang="it-IT" sz="3200" dirty="0">
                <a:latin typeface="+mj-lt"/>
              </a:rPr>
              <a:t>San Francesco, Arezzo.</a:t>
            </a:r>
            <a:endParaRPr lang="es-ES" sz="3200" dirty="0">
              <a:latin typeface="+mj-lt"/>
            </a:endParaRPr>
          </a:p>
        </p:txBody>
      </p:sp>
      <p:pic>
        <p:nvPicPr>
          <p:cNvPr id="4" name="Imagen 3">
            <a:extLst>
              <a:ext uri="{FF2B5EF4-FFF2-40B4-BE49-F238E27FC236}">
                <a16:creationId xmlns:a16="http://schemas.microsoft.com/office/drawing/2014/main" id="{545FD767-AABB-497A-8DE5-965F1EBBD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5117" y="0"/>
            <a:ext cx="3175508" cy="5670550"/>
          </a:xfrm>
          <a:prstGeom prst="rect">
            <a:avLst/>
          </a:prstGeom>
        </p:spPr>
      </p:pic>
    </p:spTree>
    <p:extLst>
      <p:ext uri="{BB962C8B-B14F-4D97-AF65-F5344CB8AC3E}">
        <p14:creationId xmlns:p14="http://schemas.microsoft.com/office/powerpoint/2010/main" val="3092972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123568"/>
            <a:ext cx="9354065" cy="1025610"/>
          </a:xfrm>
        </p:spPr>
        <p:txBody>
          <a:bodyPr vert="horz" anchor="t"/>
          <a:lstStyle/>
          <a:p>
            <a:pPr rtl="0"/>
            <a:r>
              <a:rPr lang="es-ES" sz="3200" dirty="0">
                <a:latin typeface="+mj-lt"/>
              </a:rPr>
              <a:t>1452 - 1466. Della Francesca. 5 Victoria de Constantino en Majencio. San Francesco, Arezzo.</a:t>
            </a:r>
          </a:p>
        </p:txBody>
      </p:sp>
      <p:pic>
        <p:nvPicPr>
          <p:cNvPr id="4" name="Imagen 3">
            <a:extLst>
              <a:ext uri="{FF2B5EF4-FFF2-40B4-BE49-F238E27FC236}">
                <a16:creationId xmlns:a16="http://schemas.microsoft.com/office/drawing/2014/main" id="{74C6F51D-2D42-4459-8F7C-156B93172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8" y="1149178"/>
            <a:ext cx="10089533" cy="4521372"/>
          </a:xfrm>
          <a:prstGeom prst="rect">
            <a:avLst/>
          </a:prstGeom>
        </p:spPr>
      </p:pic>
    </p:spTree>
    <p:extLst>
      <p:ext uri="{BB962C8B-B14F-4D97-AF65-F5344CB8AC3E}">
        <p14:creationId xmlns:p14="http://schemas.microsoft.com/office/powerpoint/2010/main" val="3055740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079524" cy="5161330"/>
          </a:xfrm>
        </p:spPr>
        <p:txBody>
          <a:bodyPr vert="horz" anchor="t"/>
          <a:lstStyle/>
          <a:p>
            <a:pPr algn="l" rtl="0"/>
            <a:r>
              <a:rPr lang="it-IT" sz="3200" dirty="0">
                <a:latin typeface="+mj-lt"/>
              </a:rPr>
              <a:t>1452 - 1466. Della Francesca. </a:t>
            </a:r>
            <a:br>
              <a:rPr lang="it-IT" sz="3200" dirty="0">
                <a:latin typeface="+mj-lt"/>
              </a:rPr>
            </a:br>
            <a:r>
              <a:rPr lang="it-IT" sz="3200" dirty="0">
                <a:latin typeface="+mj-lt"/>
              </a:rPr>
              <a:t>6 Tortura del judío. </a:t>
            </a:r>
            <a:br>
              <a:rPr lang="it-IT" sz="3200" dirty="0">
                <a:latin typeface="+mj-lt"/>
              </a:rPr>
            </a:br>
            <a:r>
              <a:rPr lang="it-IT" sz="3200" dirty="0">
                <a:latin typeface="+mj-lt"/>
              </a:rPr>
              <a:t>San Francesco, Arezzo.</a:t>
            </a:r>
            <a:endParaRPr lang="es-ES" sz="3200" dirty="0">
              <a:latin typeface="+mj-lt"/>
            </a:endParaRPr>
          </a:p>
        </p:txBody>
      </p:sp>
      <p:pic>
        <p:nvPicPr>
          <p:cNvPr id="4" name="Imagen 3">
            <a:extLst>
              <a:ext uri="{FF2B5EF4-FFF2-40B4-BE49-F238E27FC236}">
                <a16:creationId xmlns:a16="http://schemas.microsoft.com/office/drawing/2014/main" id="{E1A0C0DB-EF44-435E-87D5-AEC1BD772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0194" y="0"/>
            <a:ext cx="3410431" cy="5670550"/>
          </a:xfrm>
          <a:prstGeom prst="rect">
            <a:avLst/>
          </a:prstGeom>
        </p:spPr>
      </p:pic>
    </p:spTree>
    <p:extLst>
      <p:ext uri="{BB962C8B-B14F-4D97-AF65-F5344CB8AC3E}">
        <p14:creationId xmlns:p14="http://schemas.microsoft.com/office/powerpoint/2010/main" val="3017039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135924"/>
            <a:ext cx="9193427" cy="939114"/>
          </a:xfrm>
        </p:spPr>
        <p:txBody>
          <a:bodyPr vert="horz" anchor="t"/>
          <a:lstStyle/>
          <a:p>
            <a:pPr rtl="0"/>
            <a:r>
              <a:rPr lang="es-ES" sz="3200" dirty="0">
                <a:latin typeface="+mj-lt"/>
              </a:rPr>
              <a:t>1452 - 1466. Della Francesca. 7 Encuentro y reconocimiento de la Santa Cruz. San Francesco, Arezzo.</a:t>
            </a:r>
          </a:p>
        </p:txBody>
      </p:sp>
      <p:pic>
        <p:nvPicPr>
          <p:cNvPr id="4" name="Imagen 3">
            <a:extLst>
              <a:ext uri="{FF2B5EF4-FFF2-40B4-BE49-F238E27FC236}">
                <a16:creationId xmlns:a16="http://schemas.microsoft.com/office/drawing/2014/main" id="{FE133B6E-B7D4-4FEA-9F4F-4A9BFF886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7" y="1075038"/>
            <a:ext cx="10086172" cy="4595512"/>
          </a:xfrm>
          <a:prstGeom prst="rect">
            <a:avLst/>
          </a:prstGeom>
        </p:spPr>
      </p:pic>
    </p:spTree>
    <p:extLst>
      <p:ext uri="{BB962C8B-B14F-4D97-AF65-F5344CB8AC3E}">
        <p14:creationId xmlns:p14="http://schemas.microsoft.com/office/powerpoint/2010/main" val="2492700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172995"/>
            <a:ext cx="9465275" cy="954973"/>
          </a:xfrm>
        </p:spPr>
        <p:txBody>
          <a:bodyPr vert="horz" anchor="t"/>
          <a:lstStyle/>
          <a:p>
            <a:pPr rtl="0"/>
            <a:r>
              <a:rPr lang="it-IT" sz="3200" dirty="0">
                <a:latin typeface="+mj-lt"/>
              </a:rPr>
              <a:t>1452 - 1466. Della Francesca. 8 Batalla Heraclius y Chorroes. San Francesco, Arezzo.</a:t>
            </a:r>
            <a:endParaRPr lang="es-ES" sz="3200" dirty="0">
              <a:latin typeface="+mj-lt"/>
            </a:endParaRPr>
          </a:p>
        </p:txBody>
      </p:sp>
      <p:pic>
        <p:nvPicPr>
          <p:cNvPr id="4" name="Imagen 3">
            <a:extLst>
              <a:ext uri="{FF2B5EF4-FFF2-40B4-BE49-F238E27FC236}">
                <a16:creationId xmlns:a16="http://schemas.microsoft.com/office/drawing/2014/main" id="{BDA9435C-6B69-4815-BDB9-F92925E39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7968"/>
            <a:ext cx="10080625" cy="4542582"/>
          </a:xfrm>
          <a:prstGeom prst="rect">
            <a:avLst/>
          </a:prstGeom>
        </p:spPr>
      </p:pic>
    </p:spTree>
    <p:extLst>
      <p:ext uri="{BB962C8B-B14F-4D97-AF65-F5344CB8AC3E}">
        <p14:creationId xmlns:p14="http://schemas.microsoft.com/office/powerpoint/2010/main" val="1500034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72995" y="288000"/>
            <a:ext cx="1977081" cy="5161330"/>
          </a:xfrm>
        </p:spPr>
        <p:txBody>
          <a:bodyPr vert="horz" anchor="t"/>
          <a:lstStyle/>
          <a:p>
            <a:pPr algn="l" rtl="0"/>
            <a:r>
              <a:rPr lang="es-ES" sz="3200" dirty="0">
                <a:latin typeface="+mj-lt"/>
              </a:rPr>
              <a:t>1452 - 1466. Della Francesca. 9 Exaltación de la Santa Cruz. San Francesco, Arezzo.</a:t>
            </a:r>
          </a:p>
        </p:txBody>
      </p:sp>
      <p:pic>
        <p:nvPicPr>
          <p:cNvPr id="4" name="Imagen 3">
            <a:extLst>
              <a:ext uri="{FF2B5EF4-FFF2-40B4-BE49-F238E27FC236}">
                <a16:creationId xmlns:a16="http://schemas.microsoft.com/office/drawing/2014/main" id="{2C48EDD3-1F1A-437E-97C4-6898BB5A3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168" y="0"/>
            <a:ext cx="7806457" cy="5670550"/>
          </a:xfrm>
          <a:prstGeom prst="rect">
            <a:avLst/>
          </a:prstGeom>
        </p:spPr>
      </p:pic>
    </p:spTree>
    <p:extLst>
      <p:ext uri="{BB962C8B-B14F-4D97-AF65-F5344CB8AC3E}">
        <p14:creationId xmlns:p14="http://schemas.microsoft.com/office/powerpoint/2010/main" val="3525137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017740" cy="5161330"/>
          </a:xfrm>
        </p:spPr>
        <p:txBody>
          <a:bodyPr vert="horz" anchor="t"/>
          <a:lstStyle/>
          <a:p>
            <a:pPr algn="l" rtl="0"/>
            <a:r>
              <a:rPr lang="it-IT" sz="3200" dirty="0">
                <a:latin typeface="+mj-lt"/>
              </a:rPr>
              <a:t>1452 - 1466. Della Francesca. </a:t>
            </a:r>
            <a:br>
              <a:rPr lang="it-IT" sz="3200" dirty="0">
                <a:latin typeface="+mj-lt"/>
              </a:rPr>
            </a:br>
            <a:r>
              <a:rPr lang="it-IT" sz="3200" dirty="0">
                <a:latin typeface="+mj-lt"/>
              </a:rPr>
              <a:t>10 Anunciación. </a:t>
            </a:r>
            <a:br>
              <a:rPr lang="it-IT" sz="3200" dirty="0">
                <a:latin typeface="+mj-lt"/>
              </a:rPr>
            </a:br>
            <a:r>
              <a:rPr lang="it-IT" sz="3200" dirty="0">
                <a:latin typeface="+mj-lt"/>
              </a:rPr>
              <a:t>San Francesco, Arezzo.</a:t>
            </a:r>
            <a:endParaRPr lang="es-ES" sz="3200" dirty="0">
              <a:latin typeface="+mj-lt"/>
            </a:endParaRPr>
          </a:p>
        </p:txBody>
      </p:sp>
      <p:pic>
        <p:nvPicPr>
          <p:cNvPr id="4" name="Imagen 3">
            <a:extLst>
              <a:ext uri="{FF2B5EF4-FFF2-40B4-BE49-F238E27FC236}">
                <a16:creationId xmlns:a16="http://schemas.microsoft.com/office/drawing/2014/main" id="{8C0F200C-C989-4A84-B52F-BD3F6C5A3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578" y="-30473"/>
            <a:ext cx="3445047" cy="5701023"/>
          </a:xfrm>
          <a:prstGeom prst="rect">
            <a:avLst/>
          </a:prstGeom>
        </p:spPr>
      </p:pic>
    </p:spTree>
    <p:extLst>
      <p:ext uri="{BB962C8B-B14F-4D97-AF65-F5344CB8AC3E}">
        <p14:creationId xmlns:p14="http://schemas.microsoft.com/office/powerpoint/2010/main" val="3583398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523298" cy="5161330"/>
          </a:xfrm>
        </p:spPr>
        <p:txBody>
          <a:bodyPr vert="horz" anchor="t"/>
          <a:lstStyle/>
          <a:p>
            <a:pPr algn="l" rtl="0"/>
            <a:r>
              <a:rPr lang="it-IT" sz="3200" dirty="0">
                <a:latin typeface="+mj-lt"/>
              </a:rPr>
              <a:t>1452 - 1466. Della Francesca. Jeremías. San Francesco, Arezzo.</a:t>
            </a:r>
            <a:endParaRPr lang="es-ES" sz="3200" dirty="0">
              <a:latin typeface="+mj-lt"/>
            </a:endParaRPr>
          </a:p>
        </p:txBody>
      </p:sp>
      <p:pic>
        <p:nvPicPr>
          <p:cNvPr id="4" name="Imagen 3">
            <a:extLst>
              <a:ext uri="{FF2B5EF4-FFF2-40B4-BE49-F238E27FC236}">
                <a16:creationId xmlns:a16="http://schemas.microsoft.com/office/drawing/2014/main" id="{CEF50C28-9640-44F7-8DE5-CEB0DFE49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001" y="0"/>
            <a:ext cx="4186624" cy="5670550"/>
          </a:xfrm>
          <a:prstGeom prst="rect">
            <a:avLst/>
          </a:prstGeom>
        </p:spPr>
      </p:pic>
    </p:spTree>
    <p:extLst>
      <p:ext uri="{BB962C8B-B14F-4D97-AF65-F5344CB8AC3E}">
        <p14:creationId xmlns:p14="http://schemas.microsoft.com/office/powerpoint/2010/main" val="246763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140411" cy="5161330"/>
          </a:xfrm>
        </p:spPr>
        <p:txBody>
          <a:bodyPr vert="horz" anchor="t"/>
          <a:lstStyle/>
          <a:p>
            <a:pPr algn="l" rtl="0"/>
            <a:r>
              <a:rPr lang="it-IT" sz="3200" dirty="0">
                <a:latin typeface="+mj-lt"/>
              </a:rPr>
              <a:t>1452 - 1466. Della Francesca. Cupido. San Francesco, Arezzo.</a:t>
            </a:r>
            <a:endParaRPr lang="es-ES" sz="3200" dirty="0">
              <a:latin typeface="+mj-lt"/>
            </a:endParaRPr>
          </a:p>
        </p:txBody>
      </p:sp>
      <p:pic>
        <p:nvPicPr>
          <p:cNvPr id="4" name="Imagen 3">
            <a:extLst>
              <a:ext uri="{FF2B5EF4-FFF2-40B4-BE49-F238E27FC236}">
                <a16:creationId xmlns:a16="http://schemas.microsoft.com/office/drawing/2014/main" id="{51C34EC6-1F1A-4BA5-8BD1-C0CC234F7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233" y="0"/>
            <a:ext cx="4469392" cy="5676128"/>
          </a:xfrm>
          <a:prstGeom prst="rect">
            <a:avLst/>
          </a:prstGeom>
        </p:spPr>
      </p:pic>
    </p:spTree>
    <p:extLst>
      <p:ext uri="{BB962C8B-B14F-4D97-AF65-F5344CB8AC3E}">
        <p14:creationId xmlns:p14="http://schemas.microsoft.com/office/powerpoint/2010/main" val="2857387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4520084" cy="5161330"/>
          </a:xfrm>
        </p:spPr>
        <p:txBody>
          <a:bodyPr vert="horz" anchor="t"/>
          <a:lstStyle/>
          <a:p>
            <a:pPr algn="l" rtl="0"/>
            <a:r>
              <a:rPr lang="it-IT" sz="3200" dirty="0">
                <a:latin typeface="+mj-lt"/>
              </a:rPr>
              <a:t>1452 - 1466. Della Francesca. Ángel. San Francesco, Arezzo.</a:t>
            </a:r>
            <a:endParaRPr lang="es-ES" sz="3200" dirty="0">
              <a:latin typeface="+mj-lt"/>
            </a:endParaRPr>
          </a:p>
        </p:txBody>
      </p:sp>
      <p:pic>
        <p:nvPicPr>
          <p:cNvPr id="4" name="Imagen 3">
            <a:extLst>
              <a:ext uri="{FF2B5EF4-FFF2-40B4-BE49-F238E27FC236}">
                <a16:creationId xmlns:a16="http://schemas.microsoft.com/office/drawing/2014/main" id="{1CA100B1-088B-4521-8FE3-C8878B485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838" y="13540"/>
            <a:ext cx="4890787" cy="5657010"/>
          </a:xfrm>
          <a:prstGeom prst="rect">
            <a:avLst/>
          </a:prstGeom>
        </p:spPr>
      </p:pic>
    </p:spTree>
    <p:extLst>
      <p:ext uri="{BB962C8B-B14F-4D97-AF65-F5344CB8AC3E}">
        <p14:creationId xmlns:p14="http://schemas.microsoft.com/office/powerpoint/2010/main" val="2309627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733535" cy="5161330"/>
          </a:xfrm>
        </p:spPr>
        <p:txBody>
          <a:bodyPr vert="horz" anchor="t"/>
          <a:lstStyle/>
          <a:p>
            <a:pPr algn="l" rtl="0"/>
            <a:r>
              <a:rPr lang="it-IT" sz="3200" dirty="0">
                <a:latin typeface="+mj-lt"/>
              </a:rPr>
              <a:t>1452 - 1466. Della Francesca. Ángel 2. San Francesco, Arezzo.</a:t>
            </a:r>
            <a:endParaRPr lang="es-ES" sz="3200" dirty="0">
              <a:latin typeface="+mj-lt"/>
            </a:endParaRPr>
          </a:p>
        </p:txBody>
      </p:sp>
      <p:pic>
        <p:nvPicPr>
          <p:cNvPr id="4" name="Imagen 3">
            <a:extLst>
              <a:ext uri="{FF2B5EF4-FFF2-40B4-BE49-F238E27FC236}">
                <a16:creationId xmlns:a16="http://schemas.microsoft.com/office/drawing/2014/main" id="{A2142305-7BEA-4C7B-AF2A-058C5E01EF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659" y="-21401"/>
            <a:ext cx="3753966" cy="5691951"/>
          </a:xfrm>
          <a:prstGeom prst="rect">
            <a:avLst/>
          </a:prstGeom>
        </p:spPr>
      </p:pic>
    </p:spTree>
    <p:extLst>
      <p:ext uri="{BB962C8B-B14F-4D97-AF65-F5344CB8AC3E}">
        <p14:creationId xmlns:p14="http://schemas.microsoft.com/office/powerpoint/2010/main" val="3775028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2131754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r>
              <a:rPr lang="es-ES" sz="3200" dirty="0">
                <a:latin typeface="+mj-lt"/>
              </a:rPr>
              <a:t>1460. Della Francesca. Políptico de San Agustín. Crucifixión. Frick </a:t>
            </a:r>
            <a:r>
              <a:rPr lang="es-ES" sz="3200" dirty="0" err="1">
                <a:latin typeface="+mj-lt"/>
              </a:rPr>
              <a:t>Collection</a:t>
            </a:r>
            <a:r>
              <a:rPr lang="es-ES" sz="3200" dirty="0">
                <a:latin typeface="+mj-lt"/>
              </a:rPr>
              <a:t>, New York.</a:t>
            </a:r>
          </a:p>
        </p:txBody>
      </p:sp>
      <p:pic>
        <p:nvPicPr>
          <p:cNvPr id="4" name="Imagen 3">
            <a:extLst>
              <a:ext uri="{FF2B5EF4-FFF2-40B4-BE49-F238E27FC236}">
                <a16:creationId xmlns:a16="http://schemas.microsoft.com/office/drawing/2014/main" id="{E90305CF-EA2D-4D03-92EF-9CFE8A88E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7346" y="0"/>
            <a:ext cx="6613279" cy="5670550"/>
          </a:xfrm>
          <a:prstGeom prst="rect">
            <a:avLst/>
          </a:prstGeom>
        </p:spPr>
      </p:pic>
    </p:spTree>
    <p:extLst>
      <p:ext uri="{BB962C8B-B14F-4D97-AF65-F5344CB8AC3E}">
        <p14:creationId xmlns:p14="http://schemas.microsoft.com/office/powerpoint/2010/main" val="4236309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771502" cy="5161330"/>
          </a:xfrm>
        </p:spPr>
        <p:txBody>
          <a:bodyPr vert="horz" anchor="t"/>
          <a:lstStyle/>
          <a:p>
            <a:pPr algn="l" rtl="0"/>
            <a:r>
              <a:rPr lang="pt-BR" sz="3200" dirty="0">
                <a:latin typeface="+mj-lt"/>
              </a:rPr>
              <a:t>1460. Della Francesca. Políptico de San Agustín. San Agustín.</a:t>
            </a:r>
            <a:br>
              <a:rPr lang="pt-BR" sz="3200" dirty="0">
                <a:latin typeface="+mj-lt"/>
              </a:rPr>
            </a:br>
            <a:r>
              <a:rPr lang="pt-BR" sz="3200" dirty="0">
                <a:latin typeface="+mj-lt"/>
              </a:rPr>
              <a:t>Museu Nacional de Arte Antigua, Lisboa.</a:t>
            </a:r>
            <a:endParaRPr lang="es-ES" sz="3200" dirty="0">
              <a:latin typeface="+mj-lt"/>
            </a:endParaRPr>
          </a:p>
        </p:txBody>
      </p:sp>
      <p:pic>
        <p:nvPicPr>
          <p:cNvPr id="4" name="Imagen 3">
            <a:extLst>
              <a:ext uri="{FF2B5EF4-FFF2-40B4-BE49-F238E27FC236}">
                <a16:creationId xmlns:a16="http://schemas.microsoft.com/office/drawing/2014/main" id="{F3DAA3D1-F8E8-4543-A640-723ADF050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7049" y="-12814"/>
            <a:ext cx="2493576" cy="5683364"/>
          </a:xfrm>
          <a:prstGeom prst="rect">
            <a:avLst/>
          </a:prstGeom>
        </p:spPr>
      </p:pic>
    </p:spTree>
    <p:extLst>
      <p:ext uri="{BB962C8B-B14F-4D97-AF65-F5344CB8AC3E}">
        <p14:creationId xmlns:p14="http://schemas.microsoft.com/office/powerpoint/2010/main" val="2658916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6783859" cy="5161330"/>
          </a:xfrm>
        </p:spPr>
        <p:txBody>
          <a:bodyPr vert="horz" anchor="t"/>
          <a:lstStyle/>
          <a:p>
            <a:pPr algn="l" rtl="0"/>
            <a:r>
              <a:rPr lang="es-ES" sz="3200" dirty="0">
                <a:latin typeface="+mj-lt"/>
              </a:rPr>
              <a:t>1460. Della Francesca. Políptico de San Agustín. San Miguel. National Gallery, Londres.</a:t>
            </a:r>
          </a:p>
        </p:txBody>
      </p:sp>
      <p:pic>
        <p:nvPicPr>
          <p:cNvPr id="4" name="Imagen 3">
            <a:extLst>
              <a:ext uri="{FF2B5EF4-FFF2-40B4-BE49-F238E27FC236}">
                <a16:creationId xmlns:a16="http://schemas.microsoft.com/office/drawing/2014/main" id="{C60DEEBD-BC9B-49FA-8A7E-83745F80C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7049" y="35350"/>
            <a:ext cx="2493576" cy="5635200"/>
          </a:xfrm>
          <a:prstGeom prst="rect">
            <a:avLst/>
          </a:prstGeom>
        </p:spPr>
      </p:pic>
    </p:spTree>
    <p:extLst>
      <p:ext uri="{BB962C8B-B14F-4D97-AF65-F5344CB8AC3E}">
        <p14:creationId xmlns:p14="http://schemas.microsoft.com/office/powerpoint/2010/main" val="3009309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697362" cy="5161330"/>
          </a:xfrm>
        </p:spPr>
        <p:txBody>
          <a:bodyPr vert="horz" anchor="t"/>
          <a:lstStyle/>
          <a:p>
            <a:pPr algn="l" rtl="0"/>
            <a:r>
              <a:rPr lang="es-ES" sz="3200" dirty="0">
                <a:latin typeface="+mj-lt"/>
              </a:rPr>
              <a:t>1460. Della Francesca. Políptico de San Agustín. San Juan Evangelista. Frick </a:t>
            </a:r>
            <a:r>
              <a:rPr lang="es-ES" sz="3200" dirty="0" err="1">
                <a:latin typeface="+mj-lt"/>
              </a:rPr>
              <a:t>Collection</a:t>
            </a:r>
            <a:r>
              <a:rPr lang="es-ES" sz="3200" dirty="0">
                <a:latin typeface="+mj-lt"/>
              </a:rPr>
              <a:t>, New York.</a:t>
            </a:r>
          </a:p>
        </p:txBody>
      </p:sp>
      <p:pic>
        <p:nvPicPr>
          <p:cNvPr id="4" name="Imagen 3">
            <a:extLst>
              <a:ext uri="{FF2B5EF4-FFF2-40B4-BE49-F238E27FC236}">
                <a16:creationId xmlns:a16="http://schemas.microsoft.com/office/drawing/2014/main" id="{D2BDB52F-B8B9-414E-951E-CF98EEF01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2671" y="0"/>
            <a:ext cx="2487954" cy="5670550"/>
          </a:xfrm>
          <a:prstGeom prst="rect">
            <a:avLst/>
          </a:prstGeom>
        </p:spPr>
      </p:pic>
    </p:spTree>
    <p:extLst>
      <p:ext uri="{BB962C8B-B14F-4D97-AF65-F5344CB8AC3E}">
        <p14:creationId xmlns:p14="http://schemas.microsoft.com/office/powerpoint/2010/main" val="2944230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6709719" cy="5161330"/>
          </a:xfrm>
        </p:spPr>
        <p:txBody>
          <a:bodyPr vert="horz" anchor="t"/>
          <a:lstStyle/>
          <a:p>
            <a:pPr algn="l" rtl="0"/>
            <a:r>
              <a:rPr lang="es-ES" sz="3200" dirty="0">
                <a:latin typeface="+mj-lt"/>
              </a:rPr>
              <a:t>1460. Della Francesca. Políptico de San Agustín. San Nicolás de Tolentino. Museo </a:t>
            </a:r>
            <a:r>
              <a:rPr lang="es-ES" sz="3200" dirty="0" err="1">
                <a:latin typeface="+mj-lt"/>
              </a:rPr>
              <a:t>Pezzoli</a:t>
            </a:r>
            <a:r>
              <a:rPr lang="es-ES" sz="3200" dirty="0">
                <a:latin typeface="+mj-lt"/>
              </a:rPr>
              <a:t>, Milán.</a:t>
            </a:r>
          </a:p>
        </p:txBody>
      </p:sp>
      <p:pic>
        <p:nvPicPr>
          <p:cNvPr id="4" name="Imagen 3">
            <a:extLst>
              <a:ext uri="{FF2B5EF4-FFF2-40B4-BE49-F238E27FC236}">
                <a16:creationId xmlns:a16="http://schemas.microsoft.com/office/drawing/2014/main" id="{B7F6A14D-C6BC-4688-A4D7-22B67B70A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4119" y="-1037"/>
            <a:ext cx="2456506" cy="5671587"/>
          </a:xfrm>
          <a:prstGeom prst="rect">
            <a:avLst/>
          </a:prstGeom>
        </p:spPr>
      </p:pic>
    </p:spTree>
    <p:extLst>
      <p:ext uri="{BB962C8B-B14F-4D97-AF65-F5344CB8AC3E}">
        <p14:creationId xmlns:p14="http://schemas.microsoft.com/office/powerpoint/2010/main" val="1931914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189838" cy="5161330"/>
          </a:xfrm>
        </p:spPr>
        <p:txBody>
          <a:bodyPr vert="horz" anchor="t"/>
          <a:lstStyle/>
          <a:p>
            <a:pPr algn="l" rtl="0"/>
            <a:r>
              <a:rPr lang="es-ES" sz="3200" dirty="0">
                <a:latin typeface="+mj-lt"/>
              </a:rPr>
              <a:t>1460. Della Francesca. Políptico de San Agustín. Santa Mónica. Frick </a:t>
            </a:r>
            <a:r>
              <a:rPr lang="es-ES" sz="3200" dirty="0" err="1">
                <a:latin typeface="+mj-lt"/>
              </a:rPr>
              <a:t>Collection</a:t>
            </a:r>
            <a:r>
              <a:rPr lang="es-ES" sz="3200" dirty="0">
                <a:latin typeface="+mj-lt"/>
              </a:rPr>
              <a:t>, New York.</a:t>
            </a:r>
          </a:p>
        </p:txBody>
      </p:sp>
      <p:pic>
        <p:nvPicPr>
          <p:cNvPr id="4" name="Imagen 3">
            <a:extLst>
              <a:ext uri="{FF2B5EF4-FFF2-40B4-BE49-F238E27FC236}">
                <a16:creationId xmlns:a16="http://schemas.microsoft.com/office/drawing/2014/main" id="{C6FA6CF3-E98E-47A6-9E2C-2531BAE497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005" y="0"/>
            <a:ext cx="4068620" cy="5670550"/>
          </a:xfrm>
          <a:prstGeom prst="rect">
            <a:avLst/>
          </a:prstGeom>
        </p:spPr>
      </p:pic>
    </p:spTree>
    <p:extLst>
      <p:ext uri="{BB962C8B-B14F-4D97-AF65-F5344CB8AC3E}">
        <p14:creationId xmlns:p14="http://schemas.microsoft.com/office/powerpoint/2010/main" val="2971888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631851" cy="5161330"/>
          </a:xfrm>
        </p:spPr>
        <p:txBody>
          <a:bodyPr vert="horz" anchor="t"/>
          <a:lstStyle/>
          <a:p>
            <a:pPr algn="l" rtl="0"/>
            <a:r>
              <a:rPr lang="es-ES" sz="3200" dirty="0">
                <a:latin typeface="+mj-lt"/>
              </a:rPr>
              <a:t>1460. Della Francesca. Políptico de San Agustín. </a:t>
            </a:r>
            <a:br>
              <a:rPr lang="es-ES" sz="3200" dirty="0">
                <a:latin typeface="+mj-lt"/>
              </a:rPr>
            </a:br>
            <a:r>
              <a:rPr lang="es-ES" sz="3200" dirty="0">
                <a:latin typeface="+mj-lt"/>
              </a:rPr>
              <a:t>Santo Agustiniano. </a:t>
            </a:r>
            <a:br>
              <a:rPr lang="es-ES" sz="3200" dirty="0">
                <a:latin typeface="+mj-lt"/>
              </a:rPr>
            </a:br>
            <a:r>
              <a:rPr lang="es-ES" sz="3200" dirty="0">
                <a:latin typeface="+mj-lt"/>
              </a:rPr>
              <a:t>Frick </a:t>
            </a:r>
            <a:r>
              <a:rPr lang="es-ES" sz="3200" dirty="0" err="1">
                <a:latin typeface="+mj-lt"/>
              </a:rPr>
              <a:t>Collection</a:t>
            </a:r>
            <a:r>
              <a:rPr lang="es-ES" sz="3200" dirty="0">
                <a:latin typeface="+mj-lt"/>
              </a:rPr>
              <a:t>, New York.</a:t>
            </a:r>
          </a:p>
        </p:txBody>
      </p:sp>
      <p:pic>
        <p:nvPicPr>
          <p:cNvPr id="4" name="Imagen 3">
            <a:extLst>
              <a:ext uri="{FF2B5EF4-FFF2-40B4-BE49-F238E27FC236}">
                <a16:creationId xmlns:a16="http://schemas.microsoft.com/office/drawing/2014/main" id="{88EE7938-513E-45E9-BDAA-BCF755E2C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2554" y="0"/>
            <a:ext cx="4078071" cy="5670550"/>
          </a:xfrm>
          <a:prstGeom prst="rect">
            <a:avLst/>
          </a:prstGeom>
        </p:spPr>
      </p:pic>
    </p:spTree>
    <p:extLst>
      <p:ext uri="{BB962C8B-B14F-4D97-AF65-F5344CB8AC3E}">
        <p14:creationId xmlns:p14="http://schemas.microsoft.com/office/powerpoint/2010/main" val="230802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635633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r>
              <a:rPr lang="it-IT" sz="3200" dirty="0">
                <a:latin typeface="+mj-lt"/>
              </a:rPr>
              <a:t>1460. Della Francesca. San Luois de Toulose. Museo Civico, Sansepolcro</a:t>
            </a:r>
            <a:endParaRPr lang="es-ES" sz="3200" dirty="0">
              <a:latin typeface="+mj-lt"/>
            </a:endParaRPr>
          </a:p>
        </p:txBody>
      </p:sp>
      <p:pic>
        <p:nvPicPr>
          <p:cNvPr id="4" name="Imagen 3">
            <a:extLst>
              <a:ext uri="{FF2B5EF4-FFF2-40B4-BE49-F238E27FC236}">
                <a16:creationId xmlns:a16="http://schemas.microsoft.com/office/drawing/2014/main" id="{D101F2C1-524C-4E4A-AA76-658C61FAA3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8029" y="0"/>
            <a:ext cx="4532596" cy="5670550"/>
          </a:xfrm>
          <a:prstGeom prst="rect">
            <a:avLst/>
          </a:prstGeom>
        </p:spPr>
      </p:pic>
    </p:spTree>
    <p:extLst>
      <p:ext uri="{BB962C8B-B14F-4D97-AF65-F5344CB8AC3E}">
        <p14:creationId xmlns:p14="http://schemas.microsoft.com/office/powerpoint/2010/main" val="3499235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759146" cy="5161330"/>
          </a:xfrm>
        </p:spPr>
        <p:txBody>
          <a:bodyPr vert="horz" anchor="t"/>
          <a:lstStyle/>
          <a:p>
            <a:pPr algn="l" rtl="0"/>
            <a:r>
              <a:rPr lang="it-IT" sz="3200" dirty="0">
                <a:latin typeface="+mj-lt"/>
              </a:rPr>
              <a:t>1460. Della Francesca. María Magdalena. Duomo, Arezzo.</a:t>
            </a:r>
            <a:endParaRPr lang="es-ES" sz="3200" dirty="0">
              <a:latin typeface="+mj-lt"/>
            </a:endParaRPr>
          </a:p>
        </p:txBody>
      </p:sp>
      <p:pic>
        <p:nvPicPr>
          <p:cNvPr id="4" name="Imagen 3">
            <a:extLst>
              <a:ext uri="{FF2B5EF4-FFF2-40B4-BE49-F238E27FC236}">
                <a16:creationId xmlns:a16="http://schemas.microsoft.com/office/drawing/2014/main" id="{D0B4E8AB-24F2-483D-9FAA-4353F7BCF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4627" y="-27348"/>
            <a:ext cx="2715998" cy="5697898"/>
          </a:xfrm>
          <a:prstGeom prst="rect">
            <a:avLst/>
          </a:prstGeom>
        </p:spPr>
      </p:pic>
    </p:spTree>
    <p:extLst>
      <p:ext uri="{BB962C8B-B14F-4D97-AF65-F5344CB8AC3E}">
        <p14:creationId xmlns:p14="http://schemas.microsoft.com/office/powerpoint/2010/main" val="563032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325762" cy="5161330"/>
          </a:xfrm>
        </p:spPr>
        <p:txBody>
          <a:bodyPr vert="horz" anchor="t"/>
          <a:lstStyle/>
          <a:p>
            <a:pPr algn="l" rtl="0"/>
            <a:r>
              <a:rPr lang="en-US" sz="3200" dirty="0">
                <a:latin typeface="+mj-lt"/>
              </a:rPr>
              <a:t>1460 - 1465. Della Francesca. Virgen con </a:t>
            </a:r>
            <a:r>
              <a:rPr lang="en-US" sz="3200" dirty="0" err="1">
                <a:latin typeface="+mj-lt"/>
              </a:rPr>
              <a:t>ángeles</a:t>
            </a:r>
            <a:r>
              <a:rPr lang="en-US" sz="3200" dirty="0">
                <a:latin typeface="+mj-lt"/>
              </a:rPr>
              <a:t>. </a:t>
            </a:r>
            <a:br>
              <a:rPr lang="en-US" sz="3200" dirty="0">
                <a:latin typeface="+mj-lt"/>
              </a:rPr>
            </a:br>
            <a:r>
              <a:rPr lang="en-US" sz="3200" dirty="0">
                <a:latin typeface="+mj-lt"/>
              </a:rPr>
              <a:t>The Clark Art Institute, Williamstown.</a:t>
            </a:r>
            <a:endParaRPr lang="es-ES" sz="3200" dirty="0">
              <a:latin typeface="+mj-lt"/>
            </a:endParaRPr>
          </a:p>
        </p:txBody>
      </p:sp>
      <p:pic>
        <p:nvPicPr>
          <p:cNvPr id="4" name="Imagen 3">
            <a:extLst>
              <a:ext uri="{FF2B5EF4-FFF2-40B4-BE49-F238E27FC236}">
                <a16:creationId xmlns:a16="http://schemas.microsoft.com/office/drawing/2014/main" id="{24B1EBCB-2812-49F2-96EA-5863068291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3387"/>
            <a:ext cx="4137025" cy="5667158"/>
          </a:xfrm>
          <a:prstGeom prst="rect">
            <a:avLst/>
          </a:prstGeom>
        </p:spPr>
      </p:pic>
    </p:spTree>
    <p:extLst>
      <p:ext uri="{BB962C8B-B14F-4D97-AF65-F5344CB8AC3E}">
        <p14:creationId xmlns:p14="http://schemas.microsoft.com/office/powerpoint/2010/main" val="2880822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4370154" cy="5161330"/>
          </a:xfrm>
        </p:spPr>
        <p:txBody>
          <a:bodyPr vert="horz" anchor="t"/>
          <a:lstStyle/>
          <a:p>
            <a:pPr algn="l" rtl="0"/>
            <a:r>
              <a:rPr lang="es-ES" sz="3200" dirty="0">
                <a:latin typeface="+mj-lt"/>
              </a:rPr>
              <a:t>1463 - 1465. Della Francesca. </a:t>
            </a:r>
            <a:r>
              <a:rPr lang="es-ES" sz="3200" dirty="0" err="1">
                <a:latin typeface="+mj-lt"/>
              </a:rPr>
              <a:t>Resurección</a:t>
            </a:r>
            <a:r>
              <a:rPr lang="es-ES" sz="3200" dirty="0">
                <a:latin typeface="+mj-lt"/>
              </a:rPr>
              <a:t>. Pinacoteca Comunale, </a:t>
            </a:r>
            <a:r>
              <a:rPr lang="es-ES" sz="3200" dirty="0" err="1">
                <a:latin typeface="+mj-lt"/>
              </a:rPr>
              <a:t>Sansepolcro</a:t>
            </a:r>
            <a:r>
              <a:rPr lang="es-ES" sz="3200" dirty="0">
                <a:latin typeface="+mj-lt"/>
              </a:rPr>
              <a:t>.</a:t>
            </a:r>
          </a:p>
        </p:txBody>
      </p:sp>
      <p:pic>
        <p:nvPicPr>
          <p:cNvPr id="4" name="Imagen 3">
            <a:extLst>
              <a:ext uri="{FF2B5EF4-FFF2-40B4-BE49-F238E27FC236}">
                <a16:creationId xmlns:a16="http://schemas.microsoft.com/office/drawing/2014/main" id="{6E1DD7CF-E833-4F6B-9C35-FB9AE4BAD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857" y="0"/>
            <a:ext cx="5339768" cy="5670550"/>
          </a:xfrm>
          <a:prstGeom prst="rect">
            <a:avLst/>
          </a:prstGeom>
        </p:spPr>
      </p:pic>
    </p:spTree>
    <p:extLst>
      <p:ext uri="{BB962C8B-B14F-4D97-AF65-F5344CB8AC3E}">
        <p14:creationId xmlns:p14="http://schemas.microsoft.com/office/powerpoint/2010/main" val="658382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4669609" cy="5161330"/>
          </a:xfrm>
        </p:spPr>
        <p:txBody>
          <a:bodyPr vert="horz" anchor="t"/>
          <a:lstStyle/>
          <a:p>
            <a:pPr algn="l" rtl="0"/>
            <a:r>
              <a:rPr lang="es-ES" sz="3200" dirty="0">
                <a:latin typeface="+mj-lt"/>
              </a:rPr>
              <a:t>1465. Della Francesca. Hércules. Isabella Stewart Gardner Museum, Boston.</a:t>
            </a:r>
          </a:p>
        </p:txBody>
      </p:sp>
      <p:pic>
        <p:nvPicPr>
          <p:cNvPr id="4" name="Imagen 3">
            <a:extLst>
              <a:ext uri="{FF2B5EF4-FFF2-40B4-BE49-F238E27FC236}">
                <a16:creationId xmlns:a16="http://schemas.microsoft.com/office/drawing/2014/main" id="{13600B48-81F3-484F-ACB3-FD0AC9ED0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908" y="-9414"/>
            <a:ext cx="4853717" cy="5710255"/>
          </a:xfrm>
          <a:prstGeom prst="rect">
            <a:avLst/>
          </a:prstGeom>
        </p:spPr>
      </p:pic>
    </p:spTree>
    <p:extLst>
      <p:ext uri="{BB962C8B-B14F-4D97-AF65-F5344CB8AC3E}">
        <p14:creationId xmlns:p14="http://schemas.microsoft.com/office/powerpoint/2010/main" val="2288993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016843" cy="5161330"/>
          </a:xfrm>
        </p:spPr>
        <p:txBody>
          <a:bodyPr vert="horz" anchor="t"/>
          <a:lstStyle/>
          <a:p>
            <a:pPr algn="l" rtl="0"/>
            <a:r>
              <a:rPr lang="it-IT" sz="3200" dirty="0">
                <a:latin typeface="+mj-lt"/>
              </a:rPr>
              <a:t>1467. Della Francesca. Madonna del Parto. Capilla del cementerio, Monterchi, Arezzo.</a:t>
            </a:r>
            <a:endParaRPr lang="es-ES" sz="3200" dirty="0">
              <a:latin typeface="+mj-lt"/>
            </a:endParaRPr>
          </a:p>
        </p:txBody>
      </p:sp>
      <p:pic>
        <p:nvPicPr>
          <p:cNvPr id="4" name="Imagen 3">
            <a:extLst>
              <a:ext uri="{FF2B5EF4-FFF2-40B4-BE49-F238E27FC236}">
                <a16:creationId xmlns:a16="http://schemas.microsoft.com/office/drawing/2014/main" id="{CA4398AC-FE5C-4297-BB8D-CBA1CFAB1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8184" y="-40326"/>
            <a:ext cx="4532441" cy="5710876"/>
          </a:xfrm>
          <a:prstGeom prst="rect">
            <a:avLst/>
          </a:prstGeom>
        </p:spPr>
      </p:pic>
    </p:spTree>
    <p:extLst>
      <p:ext uri="{BB962C8B-B14F-4D97-AF65-F5344CB8AC3E}">
        <p14:creationId xmlns:p14="http://schemas.microsoft.com/office/powerpoint/2010/main" val="20012025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11800729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1709003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5684108" cy="5161330"/>
          </a:xfrm>
        </p:spPr>
        <p:txBody>
          <a:bodyPr vert="horz" anchor="t"/>
          <a:lstStyle/>
          <a:p>
            <a:pPr algn="l" rtl="0"/>
            <a:r>
              <a:rPr lang="it-IT" sz="3200" dirty="0">
                <a:latin typeface="+mj-lt"/>
              </a:rPr>
              <a:t>1470. Della Francesca. </a:t>
            </a:r>
            <a:br>
              <a:rPr lang="it-IT" sz="3200" dirty="0">
                <a:latin typeface="+mj-lt"/>
              </a:rPr>
            </a:br>
            <a:r>
              <a:rPr lang="it-IT" sz="3200" dirty="0">
                <a:latin typeface="+mj-lt"/>
              </a:rPr>
              <a:t>Políptico de San Antonio. </a:t>
            </a:r>
            <a:br>
              <a:rPr lang="it-IT" sz="3200" dirty="0">
                <a:latin typeface="+mj-lt"/>
              </a:rPr>
            </a:br>
            <a:r>
              <a:rPr lang="it-IT" sz="3200" dirty="0">
                <a:latin typeface="+mj-lt"/>
              </a:rPr>
              <a:t>Galleria Nazionale dell'Umbria, Perugia.</a:t>
            </a:r>
            <a:endParaRPr lang="es-ES" sz="3200" dirty="0">
              <a:latin typeface="+mj-lt"/>
            </a:endParaRPr>
          </a:p>
        </p:txBody>
      </p:sp>
      <p:pic>
        <p:nvPicPr>
          <p:cNvPr id="4" name="Imagen 3">
            <a:extLst>
              <a:ext uri="{FF2B5EF4-FFF2-40B4-BE49-F238E27FC236}">
                <a16:creationId xmlns:a16="http://schemas.microsoft.com/office/drawing/2014/main" id="{EAA2EA52-C767-45B5-90AC-DF7D70BC8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1438" y="18751"/>
            <a:ext cx="3519187" cy="5651799"/>
          </a:xfrm>
          <a:prstGeom prst="rect">
            <a:avLst/>
          </a:prstGeom>
        </p:spPr>
      </p:pic>
    </p:spTree>
    <p:extLst>
      <p:ext uri="{BB962C8B-B14F-4D97-AF65-F5344CB8AC3E}">
        <p14:creationId xmlns:p14="http://schemas.microsoft.com/office/powerpoint/2010/main" val="2876650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r>
              <a:rPr lang="es-ES" sz="3200" dirty="0">
                <a:latin typeface="+mj-lt"/>
              </a:rPr>
              <a:t>1470. Della Francesca. Políptico de San Antonio. Anunciación.</a:t>
            </a:r>
          </a:p>
        </p:txBody>
      </p:sp>
      <p:pic>
        <p:nvPicPr>
          <p:cNvPr id="4" name="Imagen 3">
            <a:extLst>
              <a:ext uri="{FF2B5EF4-FFF2-40B4-BE49-F238E27FC236}">
                <a16:creationId xmlns:a16="http://schemas.microsoft.com/office/drawing/2014/main" id="{1A43B4FB-A6C3-4DDD-B12D-E4D34A797D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4930" y="0"/>
            <a:ext cx="6855695" cy="5670550"/>
          </a:xfrm>
          <a:prstGeom prst="rect">
            <a:avLst/>
          </a:prstGeom>
        </p:spPr>
      </p:pic>
    </p:spTree>
    <p:extLst>
      <p:ext uri="{BB962C8B-B14F-4D97-AF65-F5344CB8AC3E}">
        <p14:creationId xmlns:p14="http://schemas.microsoft.com/office/powerpoint/2010/main" val="1307405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178378" cy="5161330"/>
          </a:xfrm>
        </p:spPr>
        <p:txBody>
          <a:bodyPr vert="horz" anchor="t"/>
          <a:lstStyle/>
          <a:p>
            <a:pPr algn="l" rtl="0"/>
            <a:r>
              <a:rPr lang="es-ES" sz="3200" dirty="0">
                <a:latin typeface="+mj-lt"/>
              </a:rPr>
              <a:t>1470. Della Francesca. Políptico de San Antonio. Santos Antonio de Padua y Juan Bautista.</a:t>
            </a:r>
          </a:p>
        </p:txBody>
      </p:sp>
      <p:pic>
        <p:nvPicPr>
          <p:cNvPr id="4" name="Imagen 3">
            <a:extLst>
              <a:ext uri="{FF2B5EF4-FFF2-40B4-BE49-F238E27FC236}">
                <a16:creationId xmlns:a16="http://schemas.microsoft.com/office/drawing/2014/main" id="{808300BD-2702-4F4C-B39E-0B47C3AA1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141" y="11150"/>
            <a:ext cx="3148484" cy="5659400"/>
          </a:xfrm>
          <a:prstGeom prst="rect">
            <a:avLst/>
          </a:prstGeom>
        </p:spPr>
      </p:pic>
    </p:spTree>
    <p:extLst>
      <p:ext uri="{BB962C8B-B14F-4D97-AF65-F5344CB8AC3E}">
        <p14:creationId xmlns:p14="http://schemas.microsoft.com/office/powerpoint/2010/main" val="1363541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6277232" cy="5161330"/>
          </a:xfrm>
        </p:spPr>
        <p:txBody>
          <a:bodyPr vert="horz" anchor="t"/>
          <a:lstStyle/>
          <a:p>
            <a:pPr algn="l" rtl="0"/>
            <a:r>
              <a:rPr lang="es-ES" sz="3200" dirty="0">
                <a:latin typeface="+mj-lt"/>
              </a:rPr>
              <a:t>1470. Della Francesca. Políptico de San Antonio. Santos Francisco e Isabel.</a:t>
            </a:r>
          </a:p>
        </p:txBody>
      </p:sp>
      <p:pic>
        <p:nvPicPr>
          <p:cNvPr id="4" name="Imagen 3">
            <a:extLst>
              <a:ext uri="{FF2B5EF4-FFF2-40B4-BE49-F238E27FC236}">
                <a16:creationId xmlns:a16="http://schemas.microsoft.com/office/drawing/2014/main" id="{B2D242C9-8C2F-49BC-8D25-103ABB884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627" y="-60196"/>
            <a:ext cx="3239998" cy="5730746"/>
          </a:xfrm>
          <a:prstGeom prst="rect">
            <a:avLst/>
          </a:prstGeom>
        </p:spPr>
      </p:pic>
    </p:spTree>
    <p:extLst>
      <p:ext uri="{BB962C8B-B14F-4D97-AF65-F5344CB8AC3E}">
        <p14:creationId xmlns:p14="http://schemas.microsoft.com/office/powerpoint/2010/main" val="16659863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9082216" cy="1256595"/>
          </a:xfrm>
        </p:spPr>
        <p:txBody>
          <a:bodyPr vert="horz" anchor="t"/>
          <a:lstStyle/>
          <a:p>
            <a:pPr rtl="0"/>
            <a:r>
              <a:rPr lang="es-ES" sz="3200" dirty="0">
                <a:latin typeface="+mj-lt"/>
              </a:rPr>
              <a:t>1470. Della Francesca. Políptico de San Antonio. </a:t>
            </a:r>
            <a:br>
              <a:rPr lang="es-ES" sz="3200" dirty="0">
                <a:latin typeface="+mj-lt"/>
              </a:rPr>
            </a:br>
            <a:r>
              <a:rPr lang="es-ES" sz="3200" dirty="0">
                <a:latin typeface="+mj-lt"/>
              </a:rPr>
              <a:t>Santa Clara.</a:t>
            </a:r>
          </a:p>
        </p:txBody>
      </p:sp>
      <p:pic>
        <p:nvPicPr>
          <p:cNvPr id="4" name="Imagen 3">
            <a:extLst>
              <a:ext uri="{FF2B5EF4-FFF2-40B4-BE49-F238E27FC236}">
                <a16:creationId xmlns:a16="http://schemas.microsoft.com/office/drawing/2014/main" id="{D0B0545A-EE3E-4BD6-BFD6-722E7E5E3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4595"/>
            <a:ext cx="10085668" cy="4125955"/>
          </a:xfrm>
          <a:prstGeom prst="rect">
            <a:avLst/>
          </a:prstGeom>
        </p:spPr>
      </p:pic>
    </p:spTree>
    <p:extLst>
      <p:ext uri="{BB962C8B-B14F-4D97-AF65-F5344CB8AC3E}">
        <p14:creationId xmlns:p14="http://schemas.microsoft.com/office/powerpoint/2010/main" val="12885981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9391135" cy="1133027"/>
          </a:xfrm>
        </p:spPr>
        <p:txBody>
          <a:bodyPr vert="horz" anchor="t"/>
          <a:lstStyle/>
          <a:p>
            <a:pPr rtl="0"/>
            <a:r>
              <a:rPr lang="it-IT" sz="3200" dirty="0">
                <a:latin typeface="+mj-lt"/>
              </a:rPr>
              <a:t>1470. Della Francesca. Políptico de San Antonio. </a:t>
            </a:r>
            <a:br>
              <a:rPr lang="it-IT" sz="3200" dirty="0">
                <a:latin typeface="+mj-lt"/>
              </a:rPr>
            </a:br>
            <a:r>
              <a:rPr lang="it-IT" sz="3200" dirty="0">
                <a:latin typeface="+mj-lt"/>
              </a:rPr>
              <a:t>Santa Agata.</a:t>
            </a:r>
            <a:endParaRPr lang="es-ES" sz="3200" dirty="0">
              <a:latin typeface="+mj-lt"/>
            </a:endParaRPr>
          </a:p>
        </p:txBody>
      </p:sp>
      <p:pic>
        <p:nvPicPr>
          <p:cNvPr id="4" name="Imagen 3">
            <a:extLst>
              <a:ext uri="{FF2B5EF4-FFF2-40B4-BE49-F238E27FC236}">
                <a16:creationId xmlns:a16="http://schemas.microsoft.com/office/drawing/2014/main" id="{69B90CDC-336E-4BF7-BFC8-AD3A65F89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79649"/>
            <a:ext cx="10080625" cy="4090901"/>
          </a:xfrm>
          <a:prstGeom prst="rect">
            <a:avLst/>
          </a:prstGeom>
        </p:spPr>
      </p:pic>
    </p:spTree>
    <p:extLst>
      <p:ext uri="{BB962C8B-B14F-4D97-AF65-F5344CB8AC3E}">
        <p14:creationId xmlns:p14="http://schemas.microsoft.com/office/powerpoint/2010/main" val="1711586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23568" y="288000"/>
            <a:ext cx="2248929" cy="5161330"/>
          </a:xfrm>
        </p:spPr>
        <p:txBody>
          <a:bodyPr vert="horz" anchor="t"/>
          <a:lstStyle/>
          <a:p>
            <a:pPr algn="l" rtl="0"/>
            <a:r>
              <a:rPr lang="es-ES" sz="3200" dirty="0">
                <a:latin typeface="+mj-lt"/>
              </a:rPr>
              <a:t>1470. Della Francesca. Políptico de San Antonio. San Antonio de Padua resucita a un niño.</a:t>
            </a:r>
          </a:p>
        </p:txBody>
      </p:sp>
      <p:pic>
        <p:nvPicPr>
          <p:cNvPr id="4" name="Imagen 3">
            <a:extLst>
              <a:ext uri="{FF2B5EF4-FFF2-40B4-BE49-F238E27FC236}">
                <a16:creationId xmlns:a16="http://schemas.microsoft.com/office/drawing/2014/main" id="{031F2292-59D3-45A9-AAE0-17994A16D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7979" y="0"/>
            <a:ext cx="7592646" cy="5670550"/>
          </a:xfrm>
          <a:prstGeom prst="rect">
            <a:avLst/>
          </a:prstGeom>
        </p:spPr>
      </p:pic>
    </p:spTree>
    <p:extLst>
      <p:ext uri="{BB962C8B-B14F-4D97-AF65-F5344CB8AC3E}">
        <p14:creationId xmlns:p14="http://schemas.microsoft.com/office/powerpoint/2010/main" val="38661492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23569" y="288000"/>
            <a:ext cx="1907822" cy="5161330"/>
          </a:xfrm>
        </p:spPr>
        <p:txBody>
          <a:bodyPr vert="horz" anchor="t"/>
          <a:lstStyle/>
          <a:p>
            <a:pPr algn="l" rtl="0"/>
            <a:r>
              <a:rPr lang="es-ES" sz="2400" dirty="0">
                <a:latin typeface="+mj-lt"/>
              </a:rPr>
              <a:t>1470. Della Francesca. Políptico de San Antonio. Estigmatización de San Francisco.</a:t>
            </a:r>
          </a:p>
        </p:txBody>
      </p:sp>
      <p:pic>
        <p:nvPicPr>
          <p:cNvPr id="4" name="Imagen 3">
            <a:extLst>
              <a:ext uri="{FF2B5EF4-FFF2-40B4-BE49-F238E27FC236}">
                <a16:creationId xmlns:a16="http://schemas.microsoft.com/office/drawing/2014/main" id="{48F8C259-8E78-424E-9474-B0EFD7DF7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390" y="0"/>
            <a:ext cx="8049235" cy="5670550"/>
          </a:xfrm>
          <a:prstGeom prst="rect">
            <a:avLst/>
          </a:prstGeom>
        </p:spPr>
      </p:pic>
    </p:spTree>
    <p:extLst>
      <p:ext uri="{BB962C8B-B14F-4D97-AF65-F5344CB8AC3E}">
        <p14:creationId xmlns:p14="http://schemas.microsoft.com/office/powerpoint/2010/main" val="35563223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172995" y="288000"/>
            <a:ext cx="2150075" cy="5161330"/>
          </a:xfrm>
        </p:spPr>
        <p:txBody>
          <a:bodyPr vert="horz" anchor="t"/>
          <a:lstStyle/>
          <a:p>
            <a:pPr algn="l" rtl="0"/>
            <a:r>
              <a:rPr lang="es-ES" sz="3200" dirty="0">
                <a:latin typeface="+mj-lt"/>
              </a:rPr>
              <a:t>1470. Della Francesca. Políptico de San Antonio. Santa Isabel salva a un niño.</a:t>
            </a:r>
          </a:p>
        </p:txBody>
      </p:sp>
      <p:pic>
        <p:nvPicPr>
          <p:cNvPr id="4" name="Imagen 3">
            <a:extLst>
              <a:ext uri="{FF2B5EF4-FFF2-40B4-BE49-F238E27FC236}">
                <a16:creationId xmlns:a16="http://schemas.microsoft.com/office/drawing/2014/main" id="{C72ECD75-3F7E-4C6F-8163-5803FE249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793" y="0"/>
            <a:ext cx="7636832" cy="5670550"/>
          </a:xfrm>
          <a:prstGeom prst="rect">
            <a:avLst/>
          </a:prstGeom>
        </p:spPr>
      </p:pic>
    </p:spTree>
    <p:extLst>
      <p:ext uri="{BB962C8B-B14F-4D97-AF65-F5344CB8AC3E}">
        <p14:creationId xmlns:p14="http://schemas.microsoft.com/office/powerpoint/2010/main" val="2780417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15679774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4539048" cy="5161330"/>
          </a:xfrm>
        </p:spPr>
        <p:txBody>
          <a:bodyPr vert="horz" anchor="t"/>
          <a:lstStyle/>
          <a:p>
            <a:pPr algn="l" rtl="0"/>
            <a:r>
              <a:rPr lang="it-IT" sz="3200" dirty="0">
                <a:latin typeface="+mj-lt"/>
              </a:rPr>
              <a:t>1470. Della Francesca. Madonna de Senigallia. Galleria Nazionale delle Marche, Urbino.</a:t>
            </a:r>
            <a:endParaRPr lang="es-ES" sz="3200" dirty="0">
              <a:latin typeface="+mj-lt"/>
            </a:endParaRPr>
          </a:p>
        </p:txBody>
      </p:sp>
      <p:pic>
        <p:nvPicPr>
          <p:cNvPr id="4" name="Imagen 3">
            <a:extLst>
              <a:ext uri="{FF2B5EF4-FFF2-40B4-BE49-F238E27FC236}">
                <a16:creationId xmlns:a16="http://schemas.microsoft.com/office/drawing/2014/main" id="{45B89661-95CC-491D-85BE-BD5F0432A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0874" y="0"/>
            <a:ext cx="4909751" cy="5670550"/>
          </a:xfrm>
          <a:prstGeom prst="rect">
            <a:avLst/>
          </a:prstGeom>
        </p:spPr>
      </p:pic>
    </p:spTree>
    <p:extLst>
      <p:ext uri="{BB962C8B-B14F-4D97-AF65-F5344CB8AC3E}">
        <p14:creationId xmlns:p14="http://schemas.microsoft.com/office/powerpoint/2010/main" val="2712034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3929448" cy="5161330"/>
          </a:xfrm>
        </p:spPr>
        <p:txBody>
          <a:bodyPr vert="horz" anchor="t"/>
          <a:lstStyle/>
          <a:p>
            <a:pPr algn="l" rtl="0"/>
            <a:r>
              <a:rPr lang="it-IT" sz="3200" dirty="0">
                <a:latin typeface="+mj-lt"/>
              </a:rPr>
              <a:t>1470 - 1475. Della Francesca. Natividad. National Gallery, Londres.</a:t>
            </a:r>
            <a:endParaRPr lang="es-ES" sz="3200" dirty="0">
              <a:latin typeface="+mj-lt"/>
            </a:endParaRPr>
          </a:p>
        </p:txBody>
      </p:sp>
      <p:pic>
        <p:nvPicPr>
          <p:cNvPr id="4" name="Imagen 3">
            <a:extLst>
              <a:ext uri="{FF2B5EF4-FFF2-40B4-BE49-F238E27FC236}">
                <a16:creationId xmlns:a16="http://schemas.microsoft.com/office/drawing/2014/main" id="{09AAF1CB-B62D-4670-8FFB-051319AA6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571" y="0"/>
            <a:ext cx="5617054" cy="5670550"/>
          </a:xfrm>
          <a:prstGeom prst="rect">
            <a:avLst/>
          </a:prstGeom>
        </p:spPr>
      </p:pic>
    </p:spTree>
    <p:extLst>
      <p:ext uri="{BB962C8B-B14F-4D97-AF65-F5344CB8AC3E}">
        <p14:creationId xmlns:p14="http://schemas.microsoft.com/office/powerpoint/2010/main" val="9457758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548183" cy="5161330"/>
          </a:xfrm>
        </p:spPr>
        <p:txBody>
          <a:bodyPr vert="horz" anchor="t"/>
          <a:lstStyle/>
          <a:p>
            <a:pPr algn="l" rtl="0"/>
            <a:r>
              <a:rPr lang="es-ES" sz="3200" dirty="0">
                <a:latin typeface="+mj-lt"/>
              </a:rPr>
              <a:t>1472 - 1474. Della Francesca. Virgen con santos. Pinacoteca de </a:t>
            </a:r>
            <a:r>
              <a:rPr lang="es-ES" sz="3200" dirty="0" err="1">
                <a:latin typeface="+mj-lt"/>
              </a:rPr>
              <a:t>Brera</a:t>
            </a:r>
            <a:r>
              <a:rPr lang="es-ES" sz="3200" dirty="0">
                <a:latin typeface="+mj-lt"/>
              </a:rPr>
              <a:t>, Milán.</a:t>
            </a:r>
          </a:p>
        </p:txBody>
      </p:sp>
      <p:pic>
        <p:nvPicPr>
          <p:cNvPr id="6" name="Imagen 5">
            <a:extLst>
              <a:ext uri="{FF2B5EF4-FFF2-40B4-BE49-F238E27FC236}">
                <a16:creationId xmlns:a16="http://schemas.microsoft.com/office/drawing/2014/main" id="{404C9BCA-1D56-4314-BEFB-9B1839B48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870" y="0"/>
            <a:ext cx="3901755" cy="5670550"/>
          </a:xfrm>
          <a:prstGeom prst="rect">
            <a:avLst/>
          </a:prstGeom>
        </p:spPr>
      </p:pic>
    </p:spTree>
    <p:extLst>
      <p:ext uri="{BB962C8B-B14F-4D97-AF65-F5344CB8AC3E}">
        <p14:creationId xmlns:p14="http://schemas.microsoft.com/office/powerpoint/2010/main" val="11543776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162432" cy="5161330"/>
          </a:xfrm>
        </p:spPr>
        <p:txBody>
          <a:bodyPr vert="horz" anchor="t"/>
          <a:lstStyle/>
          <a:p>
            <a:pPr algn="l" rtl="0"/>
            <a:r>
              <a:rPr lang="it-IT" sz="3200" dirty="0">
                <a:latin typeface="+mj-lt"/>
              </a:rPr>
              <a:t>1473 - 1475. Della Francesca. Federico de Montefeltro y Battista Sforza. Uffizi.</a:t>
            </a:r>
            <a:endParaRPr lang="es-ES" sz="3200" dirty="0">
              <a:latin typeface="+mj-lt"/>
            </a:endParaRPr>
          </a:p>
        </p:txBody>
      </p:sp>
      <p:pic>
        <p:nvPicPr>
          <p:cNvPr id="4" name="Imagen 3">
            <a:extLst>
              <a:ext uri="{FF2B5EF4-FFF2-40B4-BE49-F238E27FC236}">
                <a16:creationId xmlns:a16="http://schemas.microsoft.com/office/drawing/2014/main" id="{D662F312-B1FA-4794-83AE-823ADD75E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9333" y="0"/>
            <a:ext cx="7241292" cy="5670550"/>
          </a:xfrm>
          <a:prstGeom prst="rect">
            <a:avLst/>
          </a:prstGeom>
        </p:spPr>
      </p:pic>
    </p:spTree>
    <p:extLst>
      <p:ext uri="{BB962C8B-B14F-4D97-AF65-F5344CB8AC3E}">
        <p14:creationId xmlns:p14="http://schemas.microsoft.com/office/powerpoint/2010/main" val="3777079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570700" cy="5161330"/>
          </a:xfrm>
        </p:spPr>
        <p:txBody>
          <a:bodyPr vert="horz" anchor="t"/>
          <a:lstStyle/>
          <a:p>
            <a:pPr algn="l" rtl="0"/>
            <a:r>
              <a:rPr lang="it-IT" sz="3200" dirty="0">
                <a:latin typeface="+mj-lt"/>
              </a:rPr>
              <a:t>1473 - 1475. Della Francesca. Federico de Montefeltro y Battista Sforza. Reverso. Uffizi.</a:t>
            </a:r>
            <a:endParaRPr lang="es-ES" sz="3200" dirty="0">
              <a:latin typeface="+mj-lt"/>
            </a:endParaRPr>
          </a:p>
        </p:txBody>
      </p:sp>
      <p:pic>
        <p:nvPicPr>
          <p:cNvPr id="4" name="Imagen 3">
            <a:extLst>
              <a:ext uri="{FF2B5EF4-FFF2-40B4-BE49-F238E27FC236}">
                <a16:creationId xmlns:a16="http://schemas.microsoft.com/office/drawing/2014/main" id="{6B576F24-8396-47CA-8D42-8E606B3A3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403" y="0"/>
            <a:ext cx="7139222" cy="5670550"/>
          </a:xfrm>
          <a:prstGeom prst="rect">
            <a:avLst/>
          </a:prstGeom>
        </p:spPr>
      </p:pic>
    </p:spTree>
    <p:extLst>
      <p:ext uri="{BB962C8B-B14F-4D97-AF65-F5344CB8AC3E}">
        <p14:creationId xmlns:p14="http://schemas.microsoft.com/office/powerpoint/2010/main" val="38523493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2" y="288000"/>
            <a:ext cx="5696465" cy="5161330"/>
          </a:xfrm>
        </p:spPr>
        <p:txBody>
          <a:bodyPr vert="horz" anchor="t"/>
          <a:lstStyle/>
          <a:p>
            <a:pPr algn="l" rtl="0"/>
            <a:r>
              <a:rPr lang="es-ES" sz="3200" dirty="0">
                <a:latin typeface="+mj-lt"/>
              </a:rPr>
              <a:t>1470. Della Francesca. Retrato de un niño ¿</a:t>
            </a:r>
            <a:r>
              <a:rPr lang="es-ES" sz="3200" dirty="0" err="1">
                <a:effectLst/>
                <a:latin typeface="+mj-lt"/>
                <a:ea typeface="Times New Roman" panose="02020603050405020304" pitchFamily="18" charset="0"/>
              </a:rPr>
              <a:t>Guidobaldo</a:t>
            </a:r>
            <a:r>
              <a:rPr lang="es-ES" sz="3200" dirty="0">
                <a:effectLst/>
                <a:latin typeface="+mj-lt"/>
                <a:ea typeface="Times New Roman" panose="02020603050405020304" pitchFamily="18" charset="0"/>
              </a:rPr>
              <a:t> da Montefeltro?</a:t>
            </a:r>
            <a:r>
              <a:rPr lang="es-ES" sz="3200" dirty="0">
                <a:latin typeface="+mj-lt"/>
              </a:rPr>
              <a:t>. Museo Thyssen-Bornemisza, Madrid.</a:t>
            </a:r>
          </a:p>
        </p:txBody>
      </p:sp>
      <p:pic>
        <p:nvPicPr>
          <p:cNvPr id="4" name="Imagen 3">
            <a:extLst>
              <a:ext uri="{FF2B5EF4-FFF2-40B4-BE49-F238E27FC236}">
                <a16:creationId xmlns:a16="http://schemas.microsoft.com/office/drawing/2014/main" id="{3D5A0F87-DF9F-4CAC-8479-B5BE836DF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7513" y="0"/>
            <a:ext cx="3733112" cy="5670550"/>
          </a:xfrm>
          <a:prstGeom prst="rect">
            <a:avLst/>
          </a:prstGeom>
        </p:spPr>
      </p:pic>
    </p:spTree>
    <p:extLst>
      <p:ext uri="{BB962C8B-B14F-4D97-AF65-F5344CB8AC3E}">
        <p14:creationId xmlns:p14="http://schemas.microsoft.com/office/powerpoint/2010/main" val="6312814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3F8C8-41C7-4699-9886-FFE7D4B8987A}"/>
              </a:ext>
            </a:extLst>
          </p:cNvPr>
          <p:cNvSpPr txBox="1">
            <a:spLocks noGrp="1"/>
          </p:cNvSpPr>
          <p:nvPr>
            <p:ph type="title" idx="4294967295"/>
          </p:nvPr>
        </p:nvSpPr>
        <p:spPr>
          <a:xfrm>
            <a:off x="370703" y="288000"/>
            <a:ext cx="2869296" cy="5161330"/>
          </a:xfrm>
        </p:spPr>
        <p:txBody>
          <a:bodyPr vert="horz" anchor="t"/>
          <a:lstStyle/>
          <a:p>
            <a:pPr algn="l" rtl="0"/>
            <a:endParaRPr lang="es-ES" sz="3200" dirty="0">
              <a:latin typeface="+mj-lt"/>
            </a:endParaRPr>
          </a:p>
        </p:txBody>
      </p:sp>
    </p:spTree>
    <p:extLst>
      <p:ext uri="{BB962C8B-B14F-4D97-AF65-F5344CB8AC3E}">
        <p14:creationId xmlns:p14="http://schemas.microsoft.com/office/powerpoint/2010/main" val="595436940"/>
      </p:ext>
    </p:extLst>
  </p:cSld>
  <p:clrMapOvr>
    <a:masterClrMapping/>
  </p:clrMapOvr>
</p:sld>
</file>

<file path=ppt/theme/theme1.xml><?xml version="1.0" encoding="utf-8"?>
<a:theme xmlns:a="http://schemas.openxmlformats.org/drawingml/2006/main" name="Predetermin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1530</Words>
  <Application>Microsoft Office PowerPoint</Application>
  <PresentationFormat>Personalizado</PresentationFormat>
  <Paragraphs>127</Paragraphs>
  <Slides>68</Slides>
  <Notes>65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68</vt:i4>
      </vt:variant>
    </vt:vector>
  </HeadingPairs>
  <TitlesOfParts>
    <vt:vector size="75" baseType="lpstr">
      <vt:lpstr>Arial</vt:lpstr>
      <vt:lpstr>Calibri</vt:lpstr>
      <vt:lpstr>Calibri Light</vt:lpstr>
      <vt:lpstr>Liberation Sans</vt:lpstr>
      <vt:lpstr>Liberation Serif</vt:lpstr>
      <vt:lpstr>Roboto</vt:lpstr>
      <vt:lpstr>Predeterminado</vt:lpstr>
      <vt:lpstr>Piero della Francesca</vt:lpstr>
      <vt:lpstr>Presentación de PowerPoint</vt:lpstr>
      <vt:lpstr>1435 – 1440.  Piero della Francesca.  Virgen con niño. Collezione privata</vt:lpstr>
      <vt:lpstr>.</vt:lpstr>
      <vt:lpstr>1445. Della Francesca. Políptico de la Misericordia. Pinacoteca de Sansepolcro.</vt:lpstr>
      <vt:lpstr>1445. Della Francesca. Políptico de la Misericordia. Sebastián y Juan Bautista.</vt:lpstr>
      <vt:lpstr>1445. Della Francesca. Políptico de la Misericordia. Andrés y Bernardino.</vt:lpstr>
      <vt:lpstr>1445. Della Francesca. Políptico de la Misericordia. Benedicto. Francisco. Gabriel.</vt:lpstr>
      <vt:lpstr>1445. Della Francesca. Políptico de la Misericordia. Entierro de Cristo.</vt:lpstr>
      <vt:lpstr>Presentación de PowerPoint</vt:lpstr>
      <vt:lpstr>1448 - 1450. Della Francesca. Bautismo de Cristo. National Gallery, Londres.</vt:lpstr>
      <vt:lpstr>1450. Della Francesca.  San Jerónimo penitente. Staatliche Museen, Berlín.</vt:lpstr>
      <vt:lpstr>1451. Della Francesca.  San Jerónimo y un donante. Galleria dell'Accademia, Venecia.</vt:lpstr>
      <vt:lpstr>1451. Della Francesca. Segismundo Pandolfo Malatesta. Museo del Louvre.</vt:lpstr>
      <vt:lpstr>1451. Della Francesca. Sigismundo y Sigismuno Pandolfo Malatesta. Templo Malatestiano, Rimini.</vt:lpstr>
      <vt:lpstr>1455. Della Francesca. La flagelación. Galleria Nazionale delle Marhe, Urbino.</vt:lpstr>
      <vt:lpstr>1455 - 1460. Della Francesca. San Julián. Pinacoteca Comunale, Sansepolcro.</vt:lpstr>
      <vt:lpstr>Leyenda de la Vera Cruz (ciclo de frescos en Arezzo) 1452 – 1466. PIERO DELLA FRANCESCA</vt:lpstr>
      <vt:lpstr>Leyenda de la Vera Cruz (ciclo de frescos en Arezzo) 1452 – 1466. PIERO DELLA FRANCESCA</vt:lpstr>
      <vt:lpstr>1452 - 1466. Della Francesca.  San Francesco, Arezzo.</vt:lpstr>
      <vt:lpstr>1452 - 1466. Della Francesca. 1 Muerte de Adán. San Francesco, Arezzo.</vt:lpstr>
      <vt:lpstr>1452 - 1466. Della Francesca. 2 Encuentro reina de Saba y Rey Salomón. San Francesco, Arezzo.</vt:lpstr>
      <vt:lpstr>1452 - 1466. Della Francesca. 3 Entierro de la Santa Cruz.  San Francesco, Arezzo.</vt:lpstr>
      <vt:lpstr>1452 - 1466. Della Francesca.  4 Visión de Constantino.  San Francesco, Arezzo.</vt:lpstr>
      <vt:lpstr>1452 - 1466. Della Francesca. 5 Victoria de Constantino en Majencio. San Francesco, Arezzo.</vt:lpstr>
      <vt:lpstr>1452 - 1466. Della Francesca.  6 Tortura del judío.  San Francesco, Arezzo.</vt:lpstr>
      <vt:lpstr>1452 - 1466. Della Francesca. 7 Encuentro y reconocimiento de la Santa Cruz. San Francesco, Arezzo.</vt:lpstr>
      <vt:lpstr>1452 - 1466. Della Francesca. 8 Batalla Heraclius y Chorroes. San Francesco, Arezzo.</vt:lpstr>
      <vt:lpstr>1452 - 1466. Della Francesca. 9 Exaltación de la Santa Cruz. San Francesco, Arezzo.</vt:lpstr>
      <vt:lpstr>1452 - 1466. Della Francesca.  10 Anunciación.  San Francesco, Arezzo.</vt:lpstr>
      <vt:lpstr>1452 - 1466. Della Francesca. Jeremías. San Francesco, Arezzo.</vt:lpstr>
      <vt:lpstr>1452 - 1466. Della Francesca. Cupido. San Francesco, Arezzo.</vt:lpstr>
      <vt:lpstr>1452 - 1466. Della Francesca. Ángel. San Francesco, Arezzo.</vt:lpstr>
      <vt:lpstr>1452 - 1466. Della Francesca. Ángel 2. San Francesco, Arezzo.</vt:lpstr>
      <vt:lpstr>Presentación de PowerPoint</vt:lpstr>
      <vt:lpstr>1460. Della Francesca. Políptico de San Agustín. Crucifixión. Frick Collection, New York.</vt:lpstr>
      <vt:lpstr>1460. Della Francesca. Políptico de San Agustín. San Agustín. Museu Nacional de Arte Antigua, Lisboa.</vt:lpstr>
      <vt:lpstr>1460. Della Francesca. Políptico de San Agustín. San Miguel. National Gallery, Londres.</vt:lpstr>
      <vt:lpstr>1460. Della Francesca. Políptico de San Agustín. San Juan Evangelista. Frick Collection, New York.</vt:lpstr>
      <vt:lpstr>1460. Della Francesca. Políptico de San Agustín. San Nicolás de Tolentino. Museo Pezzoli, Milán.</vt:lpstr>
      <vt:lpstr>1460. Della Francesca. Políptico de San Agustín. Santa Mónica. Frick Collection, New York.</vt:lpstr>
      <vt:lpstr>1460. Della Francesca. Políptico de San Agustín.  Santo Agustiniano.  Frick Collection, New York.</vt:lpstr>
      <vt:lpstr>Presentación de PowerPoint</vt:lpstr>
      <vt:lpstr>1460. Della Francesca. San Luois de Toulose. Museo Civico, Sansepolcro</vt:lpstr>
      <vt:lpstr>1460. Della Francesca. María Magdalena. Duomo, Arezzo.</vt:lpstr>
      <vt:lpstr>1460 - 1465. Della Francesca. Virgen con ángeles.  The Clark Art Institute, Williamstown.</vt:lpstr>
      <vt:lpstr>1463 - 1465. Della Francesca. Resurección. Pinacoteca Comunale, Sansepolcro.</vt:lpstr>
      <vt:lpstr>1465. Della Francesca. Hércules. Isabella Stewart Gardner Museum, Boston.</vt:lpstr>
      <vt:lpstr>1467. Della Francesca. Madonna del Parto. Capilla del cementerio, Monterchi, Arezzo.</vt:lpstr>
      <vt:lpstr>Presentación de PowerPoint</vt:lpstr>
      <vt:lpstr>Presentación de PowerPoint</vt:lpstr>
      <vt:lpstr>1470. Della Francesca.  Políptico de San Antonio.  Galleria Nazionale dell'Umbria, Perugia.</vt:lpstr>
      <vt:lpstr>1470. Della Francesca. Políptico de San Antonio. Anunciación.</vt:lpstr>
      <vt:lpstr>1470. Della Francesca. Políptico de San Antonio. Santos Antonio de Padua y Juan Bautista.</vt:lpstr>
      <vt:lpstr>1470. Della Francesca. Políptico de San Antonio. Santos Francisco e Isabel.</vt:lpstr>
      <vt:lpstr>1470. Della Francesca. Políptico de San Antonio.  Santa Clara.</vt:lpstr>
      <vt:lpstr>1470. Della Francesca. Políptico de San Antonio.  Santa Agata.</vt:lpstr>
      <vt:lpstr>1470. Della Francesca. Políptico de San Antonio. San Antonio de Padua resucita a un niño.</vt:lpstr>
      <vt:lpstr>1470. Della Francesca. Políptico de San Antonio. Estigmatización de San Francisco.</vt:lpstr>
      <vt:lpstr>1470. Della Francesca. Políptico de San Antonio. Santa Isabel salva a un niño.</vt:lpstr>
      <vt:lpstr>Presentación de PowerPoint</vt:lpstr>
      <vt:lpstr>1470. Della Francesca. Madonna de Senigallia. Galleria Nazionale delle Marche, Urbino.</vt:lpstr>
      <vt:lpstr>1470 - 1475. Della Francesca. Natividad. National Gallery, Londres.</vt:lpstr>
      <vt:lpstr>1472 - 1474. Della Francesca. Virgen con santos. Pinacoteca de Brera, Milán.</vt:lpstr>
      <vt:lpstr>1473 - 1475. Della Francesca. Federico de Montefeltro y Battista Sforza. Uffizi.</vt:lpstr>
      <vt:lpstr>1473 - 1475. Della Francesca. Federico de Montefeltro y Battista Sforza. Reverso. Uffizi.</vt:lpstr>
      <vt:lpstr>1470. Della Francesca. Retrato de un niño ¿Guidobaldo da Montefeltro?. Museo Thyssen-Bornemisza, Madrid.</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Piero della Francesca</dc:title>
  <dc:creator>mavelayos</dc:creator>
  <cp:lastModifiedBy>Miguel Velayos García</cp:lastModifiedBy>
  <cp:revision>14</cp:revision>
  <dcterms:created xsi:type="dcterms:W3CDTF">2021-04-05T12:03:13Z</dcterms:created>
  <dcterms:modified xsi:type="dcterms:W3CDTF">2021-04-18T16:27:48Z</dcterms:modified>
</cp:coreProperties>
</file>