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77" r:id="rId7"/>
    <p:sldId id="262" r:id="rId8"/>
    <p:sldId id="263" r:id="rId9"/>
    <p:sldId id="276" r:id="rId10"/>
    <p:sldId id="264" r:id="rId11"/>
    <p:sldId id="270" r:id="rId12"/>
    <p:sldId id="271" r:id="rId13"/>
    <p:sldId id="272" r:id="rId14"/>
    <p:sldId id="273" r:id="rId15"/>
    <p:sldId id="274" r:id="rId16"/>
    <p:sldId id="275" r:id="rId17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69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397769-508B-48C7-8321-8D70A2E92C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30B17A1-B291-444D-97AD-98B475E8A7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D5622FD-08C7-421F-92B2-985AF0109A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71206-8945-4D8E-B994-87DDAD57A7A3}" type="datetimeFigureOut">
              <a:rPr lang="es-ES" smtClean="0"/>
              <a:t>20/04/2021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9086CC3-639D-4DC7-9CA7-6850A5296A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EA136D6-6E84-49A6-9F18-51E4924A2D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0E4B7-58F8-453D-9E03-4D114642410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989324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519341-4E9C-49FA-B3FE-2EDA590E27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BF997AE-F42C-41F8-BAA7-0B26202E59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D9B9E8F-BB9A-4E73-89C2-5257FDC0DF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71206-8945-4D8E-B994-87DDAD57A7A3}" type="datetimeFigureOut">
              <a:rPr lang="es-ES" smtClean="0"/>
              <a:t>20/04/2021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4ECD2D8-3F40-4ABC-BF9A-F77CEFE081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5B0209C-9389-431D-9EE4-65C6762A4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0E4B7-58F8-453D-9E03-4D114642410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314912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3D20992-BABB-4EBE-B69B-A0D6A3EC9C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1900119-DDCF-49B0-9F1C-6EA9CA83FF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EE78451-FF07-4CBD-859E-C7B8ABF44D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71206-8945-4D8E-B994-87DDAD57A7A3}" type="datetimeFigureOut">
              <a:rPr lang="es-ES" smtClean="0"/>
              <a:t>20/04/2021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7EED3CC-B166-423A-907F-07265FE322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055367A-8A4C-4312-AD96-0D5C2C6F8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0E4B7-58F8-453D-9E03-4D114642410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672585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B8C31B-735F-4EAF-851A-E98985B04C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35D2611-4132-4940-9118-F924C10C92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7B97F61-5CC1-4A7B-B8C4-450811FBCD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1543E55-66D3-4922-BB05-173F766775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71206-8945-4D8E-B994-87DDAD57A7A3}" type="datetimeFigureOut">
              <a:rPr lang="es-ES" smtClean="0"/>
              <a:t>20/04/2021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CC5FB48-380D-4FC5-82DE-C013501CD4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BAE0092-EB71-41EC-B2E2-61B5E05304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0E4B7-58F8-453D-9E03-4D114642410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88844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1CC5BC0-44F9-4B2E-86DA-E82B104D44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14EFCF0-F816-4B60-92C8-0AF397E380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6F345FA-5ABD-422F-AEFE-C728F27FE8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02964A8C-A6FF-4B6F-B9D3-A8C60B3055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AB5B7382-1371-48A7-8E85-F9DF52BDB7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8B92DDA1-20CD-4E60-82A7-F77CD5523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71206-8945-4D8E-B994-87DDAD57A7A3}" type="datetimeFigureOut">
              <a:rPr lang="es-ES" smtClean="0"/>
              <a:t>20/04/2021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420113EF-5B7F-40B6-8E44-A479AC7B37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E3EBB351-F2DD-4E3F-8ADF-87CC8EEAB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0E4B7-58F8-453D-9E03-4D114642410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722929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07BDC69-A172-4E9D-92D0-321D9AB887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47A6E278-8B8D-44D4-AC54-82E5BE40CB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71206-8945-4D8E-B994-87DDAD57A7A3}" type="datetimeFigureOut">
              <a:rPr lang="es-ES" smtClean="0"/>
              <a:t>20/04/2021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9D82C62-F2D9-4493-A2E3-DFC6510AC8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1EE4423-8BC6-4C1E-9AD2-97AFDF3E04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0E4B7-58F8-453D-9E03-4D114642410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678035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AFE66FB7-B942-4CDE-8C4A-7F745DBA8E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71206-8945-4D8E-B994-87DDAD57A7A3}" type="datetimeFigureOut">
              <a:rPr lang="es-ES" smtClean="0"/>
              <a:t>20/04/2021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38D41181-2B4A-4DD9-BA1B-1482B77E05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0589FE2-27C0-4C38-A295-C4981B5CEE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0E4B7-58F8-453D-9E03-4D114642410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006097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558C5E-CD62-474E-B657-93184A56BA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E19386F-089B-4F79-B6BF-AFA774D302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3CBB277-F4AE-4AF2-A630-82A053577E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2621513-BF6F-4F54-94FD-B607774C61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71206-8945-4D8E-B994-87DDAD57A7A3}" type="datetimeFigureOut">
              <a:rPr lang="es-ES" smtClean="0"/>
              <a:t>20/04/2021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F5AABA4-67CD-4396-A76E-772E9D9884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8475EEE-AB9D-4F3F-99BB-A80AD2B20D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0E4B7-58F8-453D-9E03-4D114642410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589708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751C74-5B70-46D5-92E5-CAD759E720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6E6FA223-A527-4BE3-8C5E-A25B27D1E0B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A14B481-1F1A-46A5-B9FC-FE520CDDAF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1E027FC-971C-4703-8369-D626C32E7C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71206-8945-4D8E-B994-87DDAD57A7A3}" type="datetimeFigureOut">
              <a:rPr lang="es-ES" smtClean="0"/>
              <a:t>20/04/2021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40EEFA9-B74B-4ACA-B2C5-DE6F86D200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453FD8B-884D-4F60-BF0F-E30403AC4B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0E4B7-58F8-453D-9E03-4D114642410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720579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0025E5F-67E2-4182-AA68-DF347515D2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1699DDB-D842-40C6-A71C-EF39F795A6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35AE41D-7D0C-4CE8-83EC-007769BAAF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71206-8945-4D8E-B994-87DDAD57A7A3}" type="datetimeFigureOut">
              <a:rPr lang="es-ES" smtClean="0"/>
              <a:t>20/04/2021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7D15DF0-CDB3-4EAE-8ACC-0246E1B2F9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CC64132-B473-48F8-B84C-2F206653A1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0E4B7-58F8-453D-9E03-4D114642410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381392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A20A634-8BF8-4ABB-B964-9C5CA2D2CC2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4D45128-4BF1-438F-927D-3350CE2537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D7004EB-F608-42A6-93C5-ECDBE40EC3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71206-8945-4D8E-B994-87DDAD57A7A3}" type="datetimeFigureOut">
              <a:rPr lang="es-ES" smtClean="0"/>
              <a:t>20/04/2021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1780197-DED6-4F00-B381-415304F56A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DAEA417-E043-4C68-B520-95F5D05CBD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0E4B7-58F8-453D-9E03-4D114642410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447795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0659E6F9-D9EF-432D-BDBB-04F8B7524B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E709B6D-B67C-46F3-9446-BC87D1F354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9DEAAC9-C9F5-4B30-A017-6CB56DB597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571206-8945-4D8E-B994-87DDAD57A7A3}" type="datetimeFigureOut">
              <a:rPr lang="es-ES" smtClean="0"/>
              <a:t>20/04/2021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3F8CEFA-BBAE-4BAE-844F-8E8A2EE56A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1EDFB7B-4B9A-4CCF-9A4E-2CBFC5313A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D0E4B7-58F8-453D-9E03-4D114642410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96594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5823F1-24B7-4161-9747-AC7FD7C1690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s-ES" sz="8800" b="1" dirty="0" err="1"/>
              <a:t>Guariento</a:t>
            </a:r>
            <a:r>
              <a:rPr lang="es-ES" sz="8800" b="1" dirty="0"/>
              <a:t> di Arpo</a:t>
            </a:r>
          </a:p>
        </p:txBody>
      </p:sp>
    </p:spTree>
    <p:extLst>
      <p:ext uri="{BB962C8B-B14F-4D97-AF65-F5344CB8AC3E}">
        <p14:creationId xmlns:p14="http://schemas.microsoft.com/office/powerpoint/2010/main" val="3006883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68B1F40-30D4-48E8-ADF9-4CE5786F59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57200"/>
            <a:ext cx="10515600" cy="5719763"/>
          </a:xfrm>
        </p:spPr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64366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6497782" cy="5869420"/>
          </a:xfrm>
        </p:spPr>
        <p:txBody>
          <a:bodyPr anchor="t">
            <a:normAutofit/>
          </a:bodyPr>
          <a:lstStyle/>
          <a:p>
            <a:r>
              <a:rPr lang="it-IT" sz="2800" dirty="0"/>
              <a:t>1344. Guariento di Arpo. Ascensión de Cristo. Collezione Vittorio Cini, Venecia.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1F09E7F-C970-4E14-977C-A45CA2163D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5430" y="0"/>
            <a:ext cx="498657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6503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2909455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1344. </a:t>
            </a:r>
            <a:r>
              <a:rPr lang="es-ES" sz="2800" dirty="0" err="1"/>
              <a:t>Guariento</a:t>
            </a:r>
            <a:r>
              <a:rPr lang="es-ES" sz="2800" dirty="0"/>
              <a:t> di Arpo. Coronación de la Virgen, Norton </a:t>
            </a:r>
            <a:r>
              <a:rPr lang="es-ES" sz="2800" dirty="0" err="1"/>
              <a:t>Simon</a:t>
            </a:r>
            <a:r>
              <a:rPr lang="es-ES" sz="2800" dirty="0"/>
              <a:t> Museum of Art, Pasadena.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BE1CC63-330D-4D64-99E0-343EDF2F3A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2577" y="0"/>
            <a:ext cx="861942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66010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2909455" cy="5869420"/>
          </a:xfrm>
        </p:spPr>
        <p:txBody>
          <a:bodyPr anchor="t">
            <a:normAutofit/>
          </a:bodyPr>
          <a:lstStyle/>
          <a:p>
            <a:r>
              <a:rPr lang="it-IT" sz="2800" dirty="0"/>
              <a:t>1350. Guariento di Arpo. Arcángel San Miguel. Museo Civico, Padua.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8D32A60-9C05-4FC5-9542-5C4F95F777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8537" y="0"/>
            <a:ext cx="484346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25283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964" y="157306"/>
            <a:ext cx="2715491" cy="6437458"/>
          </a:xfrm>
        </p:spPr>
        <p:txBody>
          <a:bodyPr anchor="t">
            <a:normAutofit/>
          </a:bodyPr>
          <a:lstStyle/>
          <a:p>
            <a:r>
              <a:rPr lang="it-IT" sz="2800" dirty="0"/>
              <a:t>1354. Guariento di Arpo. </a:t>
            </a:r>
            <a:br>
              <a:rPr lang="it-IT" sz="2800" dirty="0"/>
            </a:br>
            <a:r>
              <a:rPr lang="it-IT" sz="2800" dirty="0"/>
              <a:t>Ángeles. </a:t>
            </a:r>
            <a:br>
              <a:rPr lang="it-IT" sz="2800" dirty="0"/>
            </a:br>
            <a:r>
              <a:rPr lang="it-IT" sz="2800" dirty="0"/>
              <a:t>Museo Civico, Padua.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1480558-DA46-49C4-8556-30D354E9AB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2722" y="0"/>
            <a:ext cx="4085490" cy="6823363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A5836A7A-A475-40DB-B905-591706A8C5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8285" y="0"/>
            <a:ext cx="4443715" cy="6823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08709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8655" y="157306"/>
            <a:ext cx="2466109" cy="6146512"/>
          </a:xfrm>
        </p:spPr>
        <p:txBody>
          <a:bodyPr anchor="t">
            <a:normAutofit/>
          </a:bodyPr>
          <a:lstStyle/>
          <a:p>
            <a:r>
              <a:rPr lang="it-IT" sz="2800" dirty="0"/>
              <a:t>1354. Guariento di Arpo. </a:t>
            </a:r>
            <a:br>
              <a:rPr lang="it-IT" sz="2800" dirty="0"/>
            </a:br>
            <a:r>
              <a:rPr lang="it-IT" sz="2800" dirty="0"/>
              <a:t>Ángeles. </a:t>
            </a:r>
            <a:br>
              <a:rPr lang="it-IT" sz="2800" dirty="0"/>
            </a:br>
            <a:r>
              <a:rPr lang="it-IT" sz="2800" dirty="0"/>
              <a:t>Museo Civico, Padua.</a:t>
            </a:r>
            <a:endParaRPr lang="es-ES" sz="2800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3998EFB1-C8F9-4B1B-8530-C1245C96EF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9779" y="0"/>
            <a:ext cx="4678660" cy="685800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1BDB316D-3322-4557-8EE2-74CD0C6A07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3865" y="0"/>
            <a:ext cx="450813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61647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818" y="365125"/>
            <a:ext cx="3214255" cy="5869420"/>
          </a:xfrm>
        </p:spPr>
        <p:txBody>
          <a:bodyPr anchor="t">
            <a:normAutofit/>
          </a:bodyPr>
          <a:lstStyle/>
          <a:p>
            <a:r>
              <a:rPr lang="it-IT" sz="2800" dirty="0"/>
              <a:t>1365. Guariento di Arpo. Paraiso (fragmento). Palazzo Ducale, Venecia.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A49240E-57C9-46D5-B5A4-4333A04958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2340" y="0"/>
            <a:ext cx="87096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85663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433F05-AC6A-4C6C-931E-14AECB6A8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37D690C-51CA-42FC-816A-7613816397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b="0" i="0" dirty="0">
                <a:solidFill>
                  <a:srgbClr val="000000"/>
                </a:solidFill>
                <a:effectLst/>
                <a:latin typeface="Roboto"/>
              </a:rPr>
              <a:t>La decoración del presbiterio y el ábside de la iglesia de los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Roboto"/>
              </a:rPr>
              <a:t>Eremitani</a:t>
            </a:r>
            <a:r>
              <a:rPr lang="es-ES" b="0" i="0" dirty="0">
                <a:solidFill>
                  <a:srgbClr val="000000"/>
                </a:solidFill>
                <a:effectLst/>
                <a:latin typeface="Roboto"/>
              </a:rPr>
              <a:t> se remonta a la primera mitad de la séptima década, con las Historias de los Santos Giacomo Minore, Filippo y Agostino. En la palangana absidal pintó el Paraíso y en el pedestal, en imitación de mármol monocromático, los Siete planetas y las edades relativas del hombre y las Historias de la Pasión de Cristo. Las escenas narrativas en los muros del presbiterio se afrontan con inmediatez casi popular y con precisión de perspectiva en los paisajes y la arquitectura; en el zócalo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Roboto"/>
              </a:rPr>
              <a:t>Guariento</a:t>
            </a:r>
            <a:r>
              <a:rPr lang="es-ES" b="0" i="0" dirty="0">
                <a:solidFill>
                  <a:srgbClr val="000000"/>
                </a:solidFill>
                <a:effectLst/>
                <a:latin typeface="Roboto"/>
              </a:rPr>
              <a:t> vuelve al gótico, pero acentuando los aspectos dramáticos en la forma de tratar la línea y el color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689152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7093527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Hacia 1370.</a:t>
            </a:r>
            <a:br>
              <a:rPr lang="es-ES" sz="2800" dirty="0"/>
            </a:br>
            <a:r>
              <a:rPr lang="es-ES" sz="2800" dirty="0" err="1"/>
              <a:t>Guariento</a:t>
            </a:r>
            <a:r>
              <a:rPr lang="es-ES" sz="2800" dirty="0"/>
              <a:t> di Arpo.</a:t>
            </a:r>
            <a:br>
              <a:rPr lang="es-ES" sz="2800" dirty="0"/>
            </a:br>
            <a:r>
              <a:rPr lang="es-ES" sz="2800" dirty="0"/>
              <a:t>F</a:t>
            </a:r>
            <a:r>
              <a:rPr lang="es-ES" sz="2800" b="0" i="0" dirty="0">
                <a:solidFill>
                  <a:srgbClr val="000000"/>
                </a:solidFill>
                <a:effectLst/>
              </a:rPr>
              <a:t>rescos con historias de los santos Santiago, Felipe y Agustín. </a:t>
            </a:r>
            <a:r>
              <a:rPr lang="es-ES" sz="2800" dirty="0"/>
              <a:t>Ábside, </a:t>
            </a:r>
            <a:r>
              <a:rPr lang="es-ES" sz="2800" b="0" i="0" dirty="0">
                <a:solidFill>
                  <a:srgbClr val="000000"/>
                </a:solidFill>
                <a:effectLst/>
              </a:rPr>
              <a:t>Iglesia de los </a:t>
            </a:r>
            <a:r>
              <a:rPr lang="es-ES" sz="2800" b="0" i="0" dirty="0" err="1">
                <a:solidFill>
                  <a:srgbClr val="000000"/>
                </a:solidFill>
                <a:effectLst/>
              </a:rPr>
              <a:t>Eremitani</a:t>
            </a:r>
            <a:r>
              <a:rPr lang="es-ES" sz="2800" b="0" i="0" dirty="0">
                <a:solidFill>
                  <a:srgbClr val="000000"/>
                </a:solidFill>
                <a:effectLst/>
              </a:rPr>
              <a:t>, Padua. 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6A0F79D-2F9C-4493-B381-744F4B9B0B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6880" y="0"/>
            <a:ext cx="43751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4056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2909455" cy="5869420"/>
          </a:xfrm>
        </p:spPr>
        <p:txBody>
          <a:bodyPr anchor="t">
            <a:normAutofit/>
          </a:bodyPr>
          <a:lstStyle/>
          <a:p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1296156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2909455" cy="5869420"/>
          </a:xfrm>
        </p:spPr>
        <p:txBody>
          <a:bodyPr anchor="t">
            <a:normAutofit/>
          </a:bodyPr>
          <a:lstStyle/>
          <a:p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5337991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2909455" cy="5869420"/>
          </a:xfrm>
        </p:spPr>
        <p:txBody>
          <a:bodyPr anchor="t">
            <a:normAutofit/>
          </a:bodyPr>
          <a:lstStyle/>
          <a:p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39067393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2909455" cy="5869420"/>
          </a:xfrm>
        </p:spPr>
        <p:txBody>
          <a:bodyPr anchor="t">
            <a:normAutofit/>
          </a:bodyPr>
          <a:lstStyle/>
          <a:p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20717804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2909455" cy="5869420"/>
          </a:xfrm>
        </p:spPr>
        <p:txBody>
          <a:bodyPr anchor="t">
            <a:normAutofit/>
          </a:bodyPr>
          <a:lstStyle/>
          <a:p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5276138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2909455" cy="5869420"/>
          </a:xfrm>
        </p:spPr>
        <p:txBody>
          <a:bodyPr anchor="t">
            <a:normAutofit/>
          </a:bodyPr>
          <a:lstStyle/>
          <a:p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249576406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250</Words>
  <Application>Microsoft Office PowerPoint</Application>
  <PresentationFormat>Panorámica</PresentationFormat>
  <Paragraphs>9</Paragraphs>
  <Slides>16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Roboto</vt:lpstr>
      <vt:lpstr>Tema de Office</vt:lpstr>
      <vt:lpstr>Guariento di Arpo</vt:lpstr>
      <vt:lpstr>Presentación de PowerPoint</vt:lpstr>
      <vt:lpstr>1344. Guariento di Arpo. Ascensión de Cristo. Collezione Vittorio Cini, Venecia.</vt:lpstr>
      <vt:lpstr>1344. Guariento di Arpo. Coronación de la Virgen, Norton Simon Museum of Art, Pasadena.</vt:lpstr>
      <vt:lpstr>1350. Guariento di Arpo. Arcángel San Miguel. Museo Civico, Padua.</vt:lpstr>
      <vt:lpstr>1354. Guariento di Arpo.  Ángeles.  Museo Civico, Padua.</vt:lpstr>
      <vt:lpstr>1354. Guariento di Arpo.  Ángeles.  Museo Civico, Padua.</vt:lpstr>
      <vt:lpstr>1365. Guariento di Arpo. Paraiso (fragmento). Palazzo Ducale, Venecia.</vt:lpstr>
      <vt:lpstr>Presentación de PowerPoint</vt:lpstr>
      <vt:lpstr>Hacia 1370. Guariento di Arpo. Frescos con historias de los santos Santiago, Felipe y Agustín. Ábside, Iglesia de los Eremitani, Padua.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Francesco Squarcione</dc:title>
  <dc:creator>Miguel Velayos García</dc:creator>
  <cp:lastModifiedBy>Miguel Velayos García</cp:lastModifiedBy>
  <cp:revision>5</cp:revision>
  <dcterms:created xsi:type="dcterms:W3CDTF">2021-04-11T17:29:31Z</dcterms:created>
  <dcterms:modified xsi:type="dcterms:W3CDTF">2021-04-20T17:38:02Z</dcterms:modified>
</cp:coreProperties>
</file>