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6E04C1-C943-4696-AB3A-2C116C8ED91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BA885957-D190-46CF-AB80-8E8F5CD9E0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B4CAC4F5-9E92-4022-9184-CC97097F4082}"/>
              </a:ext>
            </a:extLst>
          </p:cNvPr>
          <p:cNvSpPr>
            <a:spLocks noGrp="1"/>
          </p:cNvSpPr>
          <p:nvPr>
            <p:ph type="dt" sz="half" idx="10"/>
          </p:nvPr>
        </p:nvSpPr>
        <p:spPr/>
        <p:txBody>
          <a:bodyPr/>
          <a:lstStyle/>
          <a:p>
            <a:fld id="{596F9450-EC4F-45CC-A44B-57A158562FC9}" type="datetimeFigureOut">
              <a:rPr lang="es-ES" smtClean="0"/>
              <a:t>21/04/2021</a:t>
            </a:fld>
            <a:endParaRPr lang="es-ES"/>
          </a:p>
        </p:txBody>
      </p:sp>
      <p:sp>
        <p:nvSpPr>
          <p:cNvPr id="5" name="Marcador de pie de página 4">
            <a:extLst>
              <a:ext uri="{FF2B5EF4-FFF2-40B4-BE49-F238E27FC236}">
                <a16:creationId xmlns:a16="http://schemas.microsoft.com/office/drawing/2014/main" id="{C274D59B-1956-40E6-B1A2-F88171CAD8D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4637DA7-F0ED-48DA-A87B-EE163D6A5A98}"/>
              </a:ext>
            </a:extLst>
          </p:cNvPr>
          <p:cNvSpPr>
            <a:spLocks noGrp="1"/>
          </p:cNvSpPr>
          <p:nvPr>
            <p:ph type="sldNum" sz="quarter" idx="12"/>
          </p:nvPr>
        </p:nvSpPr>
        <p:spPr/>
        <p:txBody>
          <a:bodyPr/>
          <a:lstStyle/>
          <a:p>
            <a:fld id="{5E2399C6-6E1B-4432-AF7A-68E57AAF37A4}" type="slidenum">
              <a:rPr lang="es-ES" smtClean="0"/>
              <a:t>‹Nº›</a:t>
            </a:fld>
            <a:endParaRPr lang="es-ES"/>
          </a:p>
        </p:txBody>
      </p:sp>
    </p:spTree>
    <p:extLst>
      <p:ext uri="{BB962C8B-B14F-4D97-AF65-F5344CB8AC3E}">
        <p14:creationId xmlns:p14="http://schemas.microsoft.com/office/powerpoint/2010/main" val="2959495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653A55-2205-4CD4-B890-66390BC96D5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558DC48-5867-489F-AA36-1E5F09AFF35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E61119-6B6C-43A7-8F6F-1E37894FADFC}"/>
              </a:ext>
            </a:extLst>
          </p:cNvPr>
          <p:cNvSpPr>
            <a:spLocks noGrp="1"/>
          </p:cNvSpPr>
          <p:nvPr>
            <p:ph type="dt" sz="half" idx="10"/>
          </p:nvPr>
        </p:nvSpPr>
        <p:spPr/>
        <p:txBody>
          <a:bodyPr/>
          <a:lstStyle/>
          <a:p>
            <a:fld id="{596F9450-EC4F-45CC-A44B-57A158562FC9}" type="datetimeFigureOut">
              <a:rPr lang="es-ES" smtClean="0"/>
              <a:t>21/04/2021</a:t>
            </a:fld>
            <a:endParaRPr lang="es-ES"/>
          </a:p>
        </p:txBody>
      </p:sp>
      <p:sp>
        <p:nvSpPr>
          <p:cNvPr id="5" name="Marcador de pie de página 4">
            <a:extLst>
              <a:ext uri="{FF2B5EF4-FFF2-40B4-BE49-F238E27FC236}">
                <a16:creationId xmlns:a16="http://schemas.microsoft.com/office/drawing/2014/main" id="{7F234120-A08E-4BF7-B2CD-28B894DA662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8D30F1-6CDC-45DC-AD86-E87EA21435A5}"/>
              </a:ext>
            </a:extLst>
          </p:cNvPr>
          <p:cNvSpPr>
            <a:spLocks noGrp="1"/>
          </p:cNvSpPr>
          <p:nvPr>
            <p:ph type="sldNum" sz="quarter" idx="12"/>
          </p:nvPr>
        </p:nvSpPr>
        <p:spPr/>
        <p:txBody>
          <a:bodyPr/>
          <a:lstStyle/>
          <a:p>
            <a:fld id="{5E2399C6-6E1B-4432-AF7A-68E57AAF37A4}" type="slidenum">
              <a:rPr lang="es-ES" smtClean="0"/>
              <a:t>‹Nº›</a:t>
            </a:fld>
            <a:endParaRPr lang="es-ES"/>
          </a:p>
        </p:txBody>
      </p:sp>
    </p:spTree>
    <p:extLst>
      <p:ext uri="{BB962C8B-B14F-4D97-AF65-F5344CB8AC3E}">
        <p14:creationId xmlns:p14="http://schemas.microsoft.com/office/powerpoint/2010/main" val="3410896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E5FB3A-6E68-4C0F-AEC1-E23956F7EF5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FD6FA47-5897-401B-97F5-404794D164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9CABA7E-2ED1-4C60-9075-6302EA4870A1}"/>
              </a:ext>
            </a:extLst>
          </p:cNvPr>
          <p:cNvSpPr>
            <a:spLocks noGrp="1"/>
          </p:cNvSpPr>
          <p:nvPr>
            <p:ph type="dt" sz="half" idx="10"/>
          </p:nvPr>
        </p:nvSpPr>
        <p:spPr/>
        <p:txBody>
          <a:bodyPr/>
          <a:lstStyle/>
          <a:p>
            <a:fld id="{596F9450-EC4F-45CC-A44B-57A158562FC9}" type="datetimeFigureOut">
              <a:rPr lang="es-ES" smtClean="0"/>
              <a:t>21/04/2021</a:t>
            </a:fld>
            <a:endParaRPr lang="es-ES"/>
          </a:p>
        </p:txBody>
      </p:sp>
      <p:sp>
        <p:nvSpPr>
          <p:cNvPr id="5" name="Marcador de pie de página 4">
            <a:extLst>
              <a:ext uri="{FF2B5EF4-FFF2-40B4-BE49-F238E27FC236}">
                <a16:creationId xmlns:a16="http://schemas.microsoft.com/office/drawing/2014/main" id="{9041FC1D-EF90-45C7-9BBC-1D3B157EBFC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87D2E6E-3349-40D5-B291-6C75D7F4A36D}"/>
              </a:ext>
            </a:extLst>
          </p:cNvPr>
          <p:cNvSpPr>
            <a:spLocks noGrp="1"/>
          </p:cNvSpPr>
          <p:nvPr>
            <p:ph type="sldNum" sz="quarter" idx="12"/>
          </p:nvPr>
        </p:nvSpPr>
        <p:spPr/>
        <p:txBody>
          <a:bodyPr/>
          <a:lstStyle/>
          <a:p>
            <a:fld id="{5E2399C6-6E1B-4432-AF7A-68E57AAF37A4}" type="slidenum">
              <a:rPr lang="es-ES" smtClean="0"/>
              <a:t>‹Nº›</a:t>
            </a:fld>
            <a:endParaRPr lang="es-ES"/>
          </a:p>
        </p:txBody>
      </p:sp>
    </p:spTree>
    <p:extLst>
      <p:ext uri="{BB962C8B-B14F-4D97-AF65-F5344CB8AC3E}">
        <p14:creationId xmlns:p14="http://schemas.microsoft.com/office/powerpoint/2010/main" val="2968903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025560-E2A9-4666-851E-3AF9F35EC02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35D5708-19B2-4765-8599-C47A17F02E9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2BED08C9-B78F-4055-AC4F-285F146CBE1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09314DDC-0896-43DF-83E5-3FD4BC26169A}"/>
              </a:ext>
            </a:extLst>
          </p:cNvPr>
          <p:cNvSpPr>
            <a:spLocks noGrp="1"/>
          </p:cNvSpPr>
          <p:nvPr>
            <p:ph type="dt" sz="half" idx="10"/>
          </p:nvPr>
        </p:nvSpPr>
        <p:spPr/>
        <p:txBody>
          <a:bodyPr/>
          <a:lstStyle/>
          <a:p>
            <a:fld id="{596F9450-EC4F-45CC-A44B-57A158562FC9}" type="datetimeFigureOut">
              <a:rPr lang="es-ES" smtClean="0"/>
              <a:t>21/04/2021</a:t>
            </a:fld>
            <a:endParaRPr lang="es-ES"/>
          </a:p>
        </p:txBody>
      </p:sp>
      <p:sp>
        <p:nvSpPr>
          <p:cNvPr id="6" name="Marcador de pie de página 5">
            <a:extLst>
              <a:ext uri="{FF2B5EF4-FFF2-40B4-BE49-F238E27FC236}">
                <a16:creationId xmlns:a16="http://schemas.microsoft.com/office/drawing/2014/main" id="{4A1F3297-FCC5-400D-B5C0-377FC46D93C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3C65EEA-6B9E-428F-A67C-5DA886255E6E}"/>
              </a:ext>
            </a:extLst>
          </p:cNvPr>
          <p:cNvSpPr>
            <a:spLocks noGrp="1"/>
          </p:cNvSpPr>
          <p:nvPr>
            <p:ph type="sldNum" sz="quarter" idx="12"/>
          </p:nvPr>
        </p:nvSpPr>
        <p:spPr/>
        <p:txBody>
          <a:bodyPr/>
          <a:lstStyle/>
          <a:p>
            <a:fld id="{5E2399C6-6E1B-4432-AF7A-68E57AAF37A4}" type="slidenum">
              <a:rPr lang="es-ES" smtClean="0"/>
              <a:t>‹Nº›</a:t>
            </a:fld>
            <a:endParaRPr lang="es-ES"/>
          </a:p>
        </p:txBody>
      </p:sp>
    </p:spTree>
    <p:extLst>
      <p:ext uri="{BB962C8B-B14F-4D97-AF65-F5344CB8AC3E}">
        <p14:creationId xmlns:p14="http://schemas.microsoft.com/office/powerpoint/2010/main" val="3230833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2F0577-0CCF-4B64-AC1F-B269D7EDF65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F6EADB-D0FE-4C22-8188-72CC4D62ED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3C37E86-1BF8-4128-9774-9E7F148A33B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C507A0A-E632-4135-874C-D5FFCA7C4F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32350F4-C96A-4905-9B30-80D575955F0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16BF490E-541F-42FB-BFE2-68E95CE47AB9}"/>
              </a:ext>
            </a:extLst>
          </p:cNvPr>
          <p:cNvSpPr>
            <a:spLocks noGrp="1"/>
          </p:cNvSpPr>
          <p:nvPr>
            <p:ph type="dt" sz="half" idx="10"/>
          </p:nvPr>
        </p:nvSpPr>
        <p:spPr/>
        <p:txBody>
          <a:bodyPr/>
          <a:lstStyle/>
          <a:p>
            <a:fld id="{596F9450-EC4F-45CC-A44B-57A158562FC9}" type="datetimeFigureOut">
              <a:rPr lang="es-ES" smtClean="0"/>
              <a:t>21/04/2021</a:t>
            </a:fld>
            <a:endParaRPr lang="es-ES"/>
          </a:p>
        </p:txBody>
      </p:sp>
      <p:sp>
        <p:nvSpPr>
          <p:cNvPr id="8" name="Marcador de pie de página 7">
            <a:extLst>
              <a:ext uri="{FF2B5EF4-FFF2-40B4-BE49-F238E27FC236}">
                <a16:creationId xmlns:a16="http://schemas.microsoft.com/office/drawing/2014/main" id="{E76D1AFF-51B6-4748-9CD4-9F9686BDC6C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8DF303D-95B7-4420-9698-E126B2F10A74}"/>
              </a:ext>
            </a:extLst>
          </p:cNvPr>
          <p:cNvSpPr>
            <a:spLocks noGrp="1"/>
          </p:cNvSpPr>
          <p:nvPr>
            <p:ph type="sldNum" sz="quarter" idx="12"/>
          </p:nvPr>
        </p:nvSpPr>
        <p:spPr/>
        <p:txBody>
          <a:bodyPr/>
          <a:lstStyle/>
          <a:p>
            <a:fld id="{5E2399C6-6E1B-4432-AF7A-68E57AAF37A4}" type="slidenum">
              <a:rPr lang="es-ES" smtClean="0"/>
              <a:t>‹Nº›</a:t>
            </a:fld>
            <a:endParaRPr lang="es-ES"/>
          </a:p>
        </p:txBody>
      </p:sp>
    </p:spTree>
    <p:extLst>
      <p:ext uri="{BB962C8B-B14F-4D97-AF65-F5344CB8AC3E}">
        <p14:creationId xmlns:p14="http://schemas.microsoft.com/office/powerpoint/2010/main" val="2889995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EC6AF0-E4D4-46B3-8EDD-E2A1485B0FF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A384ACA-E179-40EA-9050-BCC0D57F0061}"/>
              </a:ext>
            </a:extLst>
          </p:cNvPr>
          <p:cNvSpPr>
            <a:spLocks noGrp="1"/>
          </p:cNvSpPr>
          <p:nvPr>
            <p:ph type="dt" sz="half" idx="10"/>
          </p:nvPr>
        </p:nvSpPr>
        <p:spPr/>
        <p:txBody>
          <a:bodyPr/>
          <a:lstStyle/>
          <a:p>
            <a:fld id="{596F9450-EC4F-45CC-A44B-57A158562FC9}" type="datetimeFigureOut">
              <a:rPr lang="es-ES" smtClean="0"/>
              <a:t>21/04/2021</a:t>
            </a:fld>
            <a:endParaRPr lang="es-ES"/>
          </a:p>
        </p:txBody>
      </p:sp>
      <p:sp>
        <p:nvSpPr>
          <p:cNvPr id="4" name="Marcador de pie de página 3">
            <a:extLst>
              <a:ext uri="{FF2B5EF4-FFF2-40B4-BE49-F238E27FC236}">
                <a16:creationId xmlns:a16="http://schemas.microsoft.com/office/drawing/2014/main" id="{4FABD983-5CE4-492C-ADE2-8222A7D4FA4A}"/>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8543E3BE-0FC8-47B9-8F69-C8674376553D}"/>
              </a:ext>
            </a:extLst>
          </p:cNvPr>
          <p:cNvSpPr>
            <a:spLocks noGrp="1"/>
          </p:cNvSpPr>
          <p:nvPr>
            <p:ph type="sldNum" sz="quarter" idx="12"/>
          </p:nvPr>
        </p:nvSpPr>
        <p:spPr/>
        <p:txBody>
          <a:bodyPr/>
          <a:lstStyle/>
          <a:p>
            <a:fld id="{5E2399C6-6E1B-4432-AF7A-68E57AAF37A4}" type="slidenum">
              <a:rPr lang="es-ES" smtClean="0"/>
              <a:t>‹Nº›</a:t>
            </a:fld>
            <a:endParaRPr lang="es-ES"/>
          </a:p>
        </p:txBody>
      </p:sp>
    </p:spTree>
    <p:extLst>
      <p:ext uri="{BB962C8B-B14F-4D97-AF65-F5344CB8AC3E}">
        <p14:creationId xmlns:p14="http://schemas.microsoft.com/office/powerpoint/2010/main" val="1085608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82B5D78-9A85-4B46-A584-02472619C3A6}"/>
              </a:ext>
            </a:extLst>
          </p:cNvPr>
          <p:cNvSpPr>
            <a:spLocks noGrp="1"/>
          </p:cNvSpPr>
          <p:nvPr>
            <p:ph type="dt" sz="half" idx="10"/>
          </p:nvPr>
        </p:nvSpPr>
        <p:spPr/>
        <p:txBody>
          <a:bodyPr/>
          <a:lstStyle/>
          <a:p>
            <a:fld id="{596F9450-EC4F-45CC-A44B-57A158562FC9}" type="datetimeFigureOut">
              <a:rPr lang="es-ES" smtClean="0"/>
              <a:t>21/04/2021</a:t>
            </a:fld>
            <a:endParaRPr lang="es-ES"/>
          </a:p>
        </p:txBody>
      </p:sp>
      <p:sp>
        <p:nvSpPr>
          <p:cNvPr id="3" name="Marcador de pie de página 2">
            <a:extLst>
              <a:ext uri="{FF2B5EF4-FFF2-40B4-BE49-F238E27FC236}">
                <a16:creationId xmlns:a16="http://schemas.microsoft.com/office/drawing/2014/main" id="{40DD1505-F66E-49D2-96EC-78D8B8A4FB2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6A87CDF-9501-4113-A038-46A823189E94}"/>
              </a:ext>
            </a:extLst>
          </p:cNvPr>
          <p:cNvSpPr>
            <a:spLocks noGrp="1"/>
          </p:cNvSpPr>
          <p:nvPr>
            <p:ph type="sldNum" sz="quarter" idx="12"/>
          </p:nvPr>
        </p:nvSpPr>
        <p:spPr/>
        <p:txBody>
          <a:bodyPr/>
          <a:lstStyle/>
          <a:p>
            <a:fld id="{5E2399C6-6E1B-4432-AF7A-68E57AAF37A4}" type="slidenum">
              <a:rPr lang="es-ES" smtClean="0"/>
              <a:t>‹Nº›</a:t>
            </a:fld>
            <a:endParaRPr lang="es-ES"/>
          </a:p>
        </p:txBody>
      </p:sp>
    </p:spTree>
    <p:extLst>
      <p:ext uri="{BB962C8B-B14F-4D97-AF65-F5344CB8AC3E}">
        <p14:creationId xmlns:p14="http://schemas.microsoft.com/office/powerpoint/2010/main" val="1999205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D4E6FA-35E6-4F3E-9EA3-A7699141710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52ABF1D-0E1C-4B3C-9622-098B3BF482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F406EB7-FBC9-4C58-B21B-41A372B8C3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DC4C38F-64F7-477F-8B2A-22F282BFF120}"/>
              </a:ext>
            </a:extLst>
          </p:cNvPr>
          <p:cNvSpPr>
            <a:spLocks noGrp="1"/>
          </p:cNvSpPr>
          <p:nvPr>
            <p:ph type="dt" sz="half" idx="10"/>
          </p:nvPr>
        </p:nvSpPr>
        <p:spPr/>
        <p:txBody>
          <a:bodyPr/>
          <a:lstStyle/>
          <a:p>
            <a:fld id="{596F9450-EC4F-45CC-A44B-57A158562FC9}" type="datetimeFigureOut">
              <a:rPr lang="es-ES" smtClean="0"/>
              <a:t>21/04/2021</a:t>
            </a:fld>
            <a:endParaRPr lang="es-ES"/>
          </a:p>
        </p:txBody>
      </p:sp>
      <p:sp>
        <p:nvSpPr>
          <p:cNvPr id="6" name="Marcador de pie de página 5">
            <a:extLst>
              <a:ext uri="{FF2B5EF4-FFF2-40B4-BE49-F238E27FC236}">
                <a16:creationId xmlns:a16="http://schemas.microsoft.com/office/drawing/2014/main" id="{369D150F-C291-4837-8B61-556ECD7BC0A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7F6278E-E368-4926-A93A-9B31183E943E}"/>
              </a:ext>
            </a:extLst>
          </p:cNvPr>
          <p:cNvSpPr>
            <a:spLocks noGrp="1"/>
          </p:cNvSpPr>
          <p:nvPr>
            <p:ph type="sldNum" sz="quarter" idx="12"/>
          </p:nvPr>
        </p:nvSpPr>
        <p:spPr/>
        <p:txBody>
          <a:bodyPr/>
          <a:lstStyle/>
          <a:p>
            <a:fld id="{5E2399C6-6E1B-4432-AF7A-68E57AAF37A4}" type="slidenum">
              <a:rPr lang="es-ES" smtClean="0"/>
              <a:t>‹Nº›</a:t>
            </a:fld>
            <a:endParaRPr lang="es-ES"/>
          </a:p>
        </p:txBody>
      </p:sp>
    </p:spTree>
    <p:extLst>
      <p:ext uri="{BB962C8B-B14F-4D97-AF65-F5344CB8AC3E}">
        <p14:creationId xmlns:p14="http://schemas.microsoft.com/office/powerpoint/2010/main" val="185470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B5A4BC-1D5E-4617-9637-36F1E1C0014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5E1FD10-2B15-4C86-9B02-882D5F4CEE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86AC008-95C3-4F59-A7D5-62FB10EF43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620E438-6105-46A8-B67A-534EAC369CAF}"/>
              </a:ext>
            </a:extLst>
          </p:cNvPr>
          <p:cNvSpPr>
            <a:spLocks noGrp="1"/>
          </p:cNvSpPr>
          <p:nvPr>
            <p:ph type="dt" sz="half" idx="10"/>
          </p:nvPr>
        </p:nvSpPr>
        <p:spPr/>
        <p:txBody>
          <a:bodyPr/>
          <a:lstStyle/>
          <a:p>
            <a:fld id="{596F9450-EC4F-45CC-A44B-57A158562FC9}" type="datetimeFigureOut">
              <a:rPr lang="es-ES" smtClean="0"/>
              <a:t>21/04/2021</a:t>
            </a:fld>
            <a:endParaRPr lang="es-ES"/>
          </a:p>
        </p:txBody>
      </p:sp>
      <p:sp>
        <p:nvSpPr>
          <p:cNvPr id="6" name="Marcador de pie de página 5">
            <a:extLst>
              <a:ext uri="{FF2B5EF4-FFF2-40B4-BE49-F238E27FC236}">
                <a16:creationId xmlns:a16="http://schemas.microsoft.com/office/drawing/2014/main" id="{6E2199A0-5CB3-42A3-A276-0200A7BB08A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EC459F1-CD6F-4AD9-875F-FCF318928BF9}"/>
              </a:ext>
            </a:extLst>
          </p:cNvPr>
          <p:cNvSpPr>
            <a:spLocks noGrp="1"/>
          </p:cNvSpPr>
          <p:nvPr>
            <p:ph type="sldNum" sz="quarter" idx="12"/>
          </p:nvPr>
        </p:nvSpPr>
        <p:spPr/>
        <p:txBody>
          <a:bodyPr/>
          <a:lstStyle/>
          <a:p>
            <a:fld id="{5E2399C6-6E1B-4432-AF7A-68E57AAF37A4}" type="slidenum">
              <a:rPr lang="es-ES" smtClean="0"/>
              <a:t>‹Nº›</a:t>
            </a:fld>
            <a:endParaRPr lang="es-ES"/>
          </a:p>
        </p:txBody>
      </p:sp>
    </p:spTree>
    <p:extLst>
      <p:ext uri="{BB962C8B-B14F-4D97-AF65-F5344CB8AC3E}">
        <p14:creationId xmlns:p14="http://schemas.microsoft.com/office/powerpoint/2010/main" val="3924549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B15D76-0BB1-4D78-A279-E9687B1EF85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7B25282-4C5C-4B17-B89B-65F9C69170F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E16BA30-3F2E-4406-95A9-5CE76F214AD0}"/>
              </a:ext>
            </a:extLst>
          </p:cNvPr>
          <p:cNvSpPr>
            <a:spLocks noGrp="1"/>
          </p:cNvSpPr>
          <p:nvPr>
            <p:ph type="dt" sz="half" idx="10"/>
          </p:nvPr>
        </p:nvSpPr>
        <p:spPr/>
        <p:txBody>
          <a:bodyPr/>
          <a:lstStyle/>
          <a:p>
            <a:fld id="{596F9450-EC4F-45CC-A44B-57A158562FC9}" type="datetimeFigureOut">
              <a:rPr lang="es-ES" smtClean="0"/>
              <a:t>21/04/2021</a:t>
            </a:fld>
            <a:endParaRPr lang="es-ES"/>
          </a:p>
        </p:txBody>
      </p:sp>
      <p:sp>
        <p:nvSpPr>
          <p:cNvPr id="5" name="Marcador de pie de página 4">
            <a:extLst>
              <a:ext uri="{FF2B5EF4-FFF2-40B4-BE49-F238E27FC236}">
                <a16:creationId xmlns:a16="http://schemas.microsoft.com/office/drawing/2014/main" id="{25459FC6-29EA-4BA8-A69C-3F2202FA99E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9DE2052-925F-4C10-B90D-65602C49A75A}"/>
              </a:ext>
            </a:extLst>
          </p:cNvPr>
          <p:cNvSpPr>
            <a:spLocks noGrp="1"/>
          </p:cNvSpPr>
          <p:nvPr>
            <p:ph type="sldNum" sz="quarter" idx="12"/>
          </p:nvPr>
        </p:nvSpPr>
        <p:spPr/>
        <p:txBody>
          <a:bodyPr/>
          <a:lstStyle/>
          <a:p>
            <a:fld id="{5E2399C6-6E1B-4432-AF7A-68E57AAF37A4}" type="slidenum">
              <a:rPr lang="es-ES" smtClean="0"/>
              <a:t>‹Nº›</a:t>
            </a:fld>
            <a:endParaRPr lang="es-ES"/>
          </a:p>
        </p:txBody>
      </p:sp>
    </p:spTree>
    <p:extLst>
      <p:ext uri="{BB962C8B-B14F-4D97-AF65-F5344CB8AC3E}">
        <p14:creationId xmlns:p14="http://schemas.microsoft.com/office/powerpoint/2010/main" val="2261172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138CD60-6109-46AF-A83C-E6C06C459A8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E1C06F7-1CC8-45CA-9403-F309680E5E0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A9BBB93-4684-402F-9A31-52DD776FFDFE}"/>
              </a:ext>
            </a:extLst>
          </p:cNvPr>
          <p:cNvSpPr>
            <a:spLocks noGrp="1"/>
          </p:cNvSpPr>
          <p:nvPr>
            <p:ph type="dt" sz="half" idx="10"/>
          </p:nvPr>
        </p:nvSpPr>
        <p:spPr/>
        <p:txBody>
          <a:bodyPr/>
          <a:lstStyle/>
          <a:p>
            <a:fld id="{596F9450-EC4F-45CC-A44B-57A158562FC9}" type="datetimeFigureOut">
              <a:rPr lang="es-ES" smtClean="0"/>
              <a:t>21/04/2021</a:t>
            </a:fld>
            <a:endParaRPr lang="es-ES"/>
          </a:p>
        </p:txBody>
      </p:sp>
      <p:sp>
        <p:nvSpPr>
          <p:cNvPr id="5" name="Marcador de pie de página 4">
            <a:extLst>
              <a:ext uri="{FF2B5EF4-FFF2-40B4-BE49-F238E27FC236}">
                <a16:creationId xmlns:a16="http://schemas.microsoft.com/office/drawing/2014/main" id="{B930CDA3-8F06-4553-B08C-5E20F2F2ABB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27389AE-7E1D-4752-B0FB-A512B8D590C2}"/>
              </a:ext>
            </a:extLst>
          </p:cNvPr>
          <p:cNvSpPr>
            <a:spLocks noGrp="1"/>
          </p:cNvSpPr>
          <p:nvPr>
            <p:ph type="sldNum" sz="quarter" idx="12"/>
          </p:nvPr>
        </p:nvSpPr>
        <p:spPr/>
        <p:txBody>
          <a:bodyPr/>
          <a:lstStyle/>
          <a:p>
            <a:fld id="{5E2399C6-6E1B-4432-AF7A-68E57AAF37A4}" type="slidenum">
              <a:rPr lang="es-ES" smtClean="0"/>
              <a:t>‹Nº›</a:t>
            </a:fld>
            <a:endParaRPr lang="es-ES"/>
          </a:p>
        </p:txBody>
      </p:sp>
    </p:spTree>
    <p:extLst>
      <p:ext uri="{BB962C8B-B14F-4D97-AF65-F5344CB8AC3E}">
        <p14:creationId xmlns:p14="http://schemas.microsoft.com/office/powerpoint/2010/main" val="72041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93868BD-2CED-4098-8917-5EFFA1B760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F4FAAEE-E70D-4078-AA50-5BF774738D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05569D1-9006-430B-B65A-0F78878A56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6F9450-EC4F-45CC-A44B-57A158562FC9}" type="datetimeFigureOut">
              <a:rPr lang="es-ES" smtClean="0"/>
              <a:t>21/04/2021</a:t>
            </a:fld>
            <a:endParaRPr lang="es-ES"/>
          </a:p>
        </p:txBody>
      </p:sp>
      <p:sp>
        <p:nvSpPr>
          <p:cNvPr id="5" name="Marcador de pie de página 4">
            <a:extLst>
              <a:ext uri="{FF2B5EF4-FFF2-40B4-BE49-F238E27FC236}">
                <a16:creationId xmlns:a16="http://schemas.microsoft.com/office/drawing/2014/main" id="{71A854A3-12AC-4631-977C-0399E7F040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702C0857-1826-4D1B-AD92-2B507CB3A6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2399C6-6E1B-4432-AF7A-68E57AAF37A4}" type="slidenum">
              <a:rPr lang="es-ES" smtClean="0"/>
              <a:t>‹Nº›</a:t>
            </a:fld>
            <a:endParaRPr lang="es-ES"/>
          </a:p>
        </p:txBody>
      </p:sp>
    </p:spTree>
    <p:extLst>
      <p:ext uri="{BB962C8B-B14F-4D97-AF65-F5344CB8AC3E}">
        <p14:creationId xmlns:p14="http://schemas.microsoft.com/office/powerpoint/2010/main" val="4215457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AFB7CF-5B7F-4089-A09A-04D854A7A5D6}"/>
              </a:ext>
            </a:extLst>
          </p:cNvPr>
          <p:cNvSpPr>
            <a:spLocks noGrp="1"/>
          </p:cNvSpPr>
          <p:nvPr>
            <p:ph type="ctrTitle"/>
          </p:nvPr>
        </p:nvSpPr>
        <p:spPr/>
        <p:txBody>
          <a:bodyPr>
            <a:normAutofit/>
          </a:bodyPr>
          <a:lstStyle/>
          <a:p>
            <a:r>
              <a:rPr lang="it-IT" sz="8800" b="1" dirty="0"/>
              <a:t>Giorgio Schiavone</a:t>
            </a:r>
            <a:endParaRPr lang="es-ES" sz="8800" b="1" dirty="0"/>
          </a:p>
        </p:txBody>
      </p:sp>
      <p:sp>
        <p:nvSpPr>
          <p:cNvPr id="3" name="Subtítulo 2">
            <a:extLst>
              <a:ext uri="{FF2B5EF4-FFF2-40B4-BE49-F238E27FC236}">
                <a16:creationId xmlns:a16="http://schemas.microsoft.com/office/drawing/2014/main" id="{9BE51C45-96E6-4842-BA61-030EAC6DE9AA}"/>
              </a:ext>
            </a:extLst>
          </p:cNvPr>
          <p:cNvSpPr>
            <a:spLocks noGrp="1"/>
          </p:cNvSpPr>
          <p:nvPr>
            <p:ph type="subTitle" idx="1"/>
          </p:nvPr>
        </p:nvSpPr>
        <p:spPr/>
        <p:txBody>
          <a:bodyPr/>
          <a:lstStyle/>
          <a:p>
            <a:r>
              <a:rPr lang="es-ES" dirty="0"/>
              <a:t>1433 - 1504</a:t>
            </a:r>
          </a:p>
        </p:txBody>
      </p:sp>
    </p:spTree>
    <p:extLst>
      <p:ext uri="{BB962C8B-B14F-4D97-AF65-F5344CB8AC3E}">
        <p14:creationId xmlns:p14="http://schemas.microsoft.com/office/powerpoint/2010/main" val="1175738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217D69-1039-4686-87C0-039EC3298161}"/>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6EA7A94D-276B-4C2B-BF79-3327B1344501}"/>
              </a:ext>
            </a:extLst>
          </p:cNvPr>
          <p:cNvSpPr>
            <a:spLocks noGrp="1"/>
          </p:cNvSpPr>
          <p:nvPr>
            <p:ph idx="1"/>
          </p:nvPr>
        </p:nvSpPr>
        <p:spPr/>
        <p:txBody>
          <a:bodyPr/>
          <a:lstStyle/>
          <a:p>
            <a:endParaRPr lang="es-ES"/>
          </a:p>
        </p:txBody>
      </p:sp>
    </p:spTree>
    <p:extLst>
      <p:ext uri="{BB962C8B-B14F-4D97-AF65-F5344CB8AC3E}">
        <p14:creationId xmlns:p14="http://schemas.microsoft.com/office/powerpoint/2010/main" val="224643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14EC9B-9755-46D7-832D-1A54100BE227}"/>
              </a:ext>
            </a:extLst>
          </p:cNvPr>
          <p:cNvSpPr>
            <a:spLocks noGrp="1"/>
          </p:cNvSpPr>
          <p:nvPr>
            <p:ph type="title"/>
          </p:nvPr>
        </p:nvSpPr>
        <p:spPr>
          <a:xfrm>
            <a:off x="346365" y="180109"/>
            <a:ext cx="6761018" cy="5957455"/>
          </a:xfrm>
        </p:spPr>
        <p:txBody>
          <a:bodyPr anchor="t">
            <a:normAutofit fontScale="90000"/>
          </a:bodyPr>
          <a:lstStyle/>
          <a:p>
            <a:r>
              <a:rPr lang="it-IT" sz="3100" b="1" dirty="0"/>
              <a:t>1456. Giorgio Schiavone. Virgen con niño. National Gallery, Londres.</a:t>
            </a:r>
            <a:br>
              <a:rPr lang="it-IT" sz="3200" dirty="0"/>
            </a:br>
            <a:r>
              <a:rPr lang="es-ES" sz="2400" dirty="0">
                <a:latin typeface="+mn-lt"/>
              </a:rPr>
              <a:t>La Virgen y el Niño Jesús están enmarcados por un arco de mármol clásico decorado con guirnaldas de frutas. Cristo se balancea precariamente en el alféizar, inseguro sobre sus pies; su madre ansiosa claramente piensa que está a punto de caerse del borde. En un gesto familiar para todos los padres de niños pequeños, ella sostiene su mano lo suficientemente cerca como para atraparlo si él tropieza y él se acerca a ella para estabilizarse.</a:t>
            </a:r>
            <a:br>
              <a:rPr lang="es-ES" sz="2400" dirty="0">
                <a:latin typeface="+mn-lt"/>
              </a:rPr>
            </a:br>
            <a:r>
              <a:rPr lang="es-ES" sz="2400" dirty="0">
                <a:latin typeface="+mn-lt"/>
              </a:rPr>
              <a:t>Cristo sostiene una pera pero está más interesado en un cuenco de cerezas que le ofrece un </a:t>
            </a:r>
            <a:r>
              <a:rPr lang="es-ES" sz="2400" dirty="0" err="1">
                <a:latin typeface="+mn-lt"/>
              </a:rPr>
              <a:t>putto</a:t>
            </a:r>
            <a:r>
              <a:rPr lang="es-ES" sz="2400" dirty="0">
                <a:latin typeface="+mn-lt"/>
              </a:rPr>
              <a:t> (niño) desnudo; mira de cerca y puedes ver una polilla translúcida encima de ellos. Las versiones de la primera y la última letra del alfabeto griego (Alfa y Omega) aparecen a ambos lados del arco. Este es un título que se le da a Cristo en el Libro del Apocalipsis.</a:t>
            </a:r>
            <a:br>
              <a:rPr lang="es-ES" sz="2400" dirty="0">
                <a:latin typeface="+mn-lt"/>
              </a:rPr>
            </a:br>
            <a:r>
              <a:rPr lang="es-ES" sz="2400" dirty="0">
                <a:latin typeface="+mn-lt"/>
              </a:rPr>
              <a:t>Solo hay unas pocas pinturas que podemos atribuir con confianza a Giorgio Schiavone; esta es una de ellas.</a:t>
            </a:r>
          </a:p>
        </p:txBody>
      </p:sp>
      <p:pic>
        <p:nvPicPr>
          <p:cNvPr id="5" name="Imagen 4">
            <a:extLst>
              <a:ext uri="{FF2B5EF4-FFF2-40B4-BE49-F238E27FC236}">
                <a16:creationId xmlns:a16="http://schemas.microsoft.com/office/drawing/2014/main" id="{CF9004B5-F535-494C-935A-A029FC4DBC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2812" y="0"/>
            <a:ext cx="4929188" cy="6858000"/>
          </a:xfrm>
          <a:prstGeom prst="rect">
            <a:avLst/>
          </a:prstGeom>
        </p:spPr>
      </p:pic>
    </p:spTree>
    <p:extLst>
      <p:ext uri="{BB962C8B-B14F-4D97-AF65-F5344CB8AC3E}">
        <p14:creationId xmlns:p14="http://schemas.microsoft.com/office/powerpoint/2010/main" val="1847752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A86BC7-439B-4972-B2FA-A399635A466A}"/>
              </a:ext>
            </a:extLst>
          </p:cNvPr>
          <p:cNvSpPr>
            <a:spLocks noGrp="1"/>
          </p:cNvSpPr>
          <p:nvPr>
            <p:ph type="title"/>
          </p:nvPr>
        </p:nvSpPr>
        <p:spPr>
          <a:xfrm>
            <a:off x="838199" y="365125"/>
            <a:ext cx="8485910" cy="6243493"/>
          </a:xfrm>
        </p:spPr>
        <p:txBody>
          <a:bodyPr anchor="t">
            <a:noAutofit/>
          </a:bodyPr>
          <a:lstStyle/>
          <a:p>
            <a:r>
              <a:rPr lang="it-IT" sz="2800" b="1" dirty="0">
                <a:latin typeface="+mn-lt"/>
              </a:rPr>
              <a:t>1456. Giorgio Schiavone. Virgen entronizada con niño. National Gallery, Londres.</a:t>
            </a:r>
            <a:br>
              <a:rPr lang="it-IT" sz="2000" dirty="0">
                <a:latin typeface="+mn-lt"/>
              </a:rPr>
            </a:br>
            <a:r>
              <a:rPr lang="es-ES" sz="2400" dirty="0">
                <a:latin typeface="+mn-lt"/>
              </a:rPr>
              <a:t>La Virgen María se sienta en un gran trono, un Niño Jesús regordete balanceándose precariamente sobre su rodilla. </a:t>
            </a:r>
            <a:br>
              <a:rPr lang="es-ES" sz="2400" dirty="0">
                <a:latin typeface="+mn-lt"/>
              </a:rPr>
            </a:br>
            <a:r>
              <a:rPr lang="es-ES" sz="2400" dirty="0">
                <a:latin typeface="+mn-lt"/>
              </a:rPr>
              <a:t>Este es el panel central de un gran políptico (retablo de múltiples paneles) pintado por Giorgio Schiavone, probablemente para la iglesia de San </a:t>
            </a:r>
            <a:r>
              <a:rPr lang="es-ES" sz="2400" dirty="0" err="1">
                <a:latin typeface="+mn-lt"/>
              </a:rPr>
              <a:t>Niccolò</a:t>
            </a:r>
            <a:r>
              <a:rPr lang="es-ES" sz="2400" dirty="0">
                <a:latin typeface="+mn-lt"/>
              </a:rPr>
              <a:t> en Padua. </a:t>
            </a:r>
            <a:br>
              <a:rPr lang="es-ES" sz="2400" dirty="0">
                <a:latin typeface="+mn-lt"/>
              </a:rPr>
            </a:br>
            <a:r>
              <a:rPr lang="es-ES" sz="2400" dirty="0">
                <a:latin typeface="+mn-lt"/>
              </a:rPr>
              <a:t>Este retablo se sitúa en la cúspide del cambio de la pintura italiana de la Edad Media al Renacimiento y combina rasgos de ambos períodos. Aunque el fondo es dorado, como era habitual en la pintura medieval italiana, la Virgen se sienta en un trono de mármol clásico decorado con tallas de </a:t>
            </a:r>
            <a:r>
              <a:rPr lang="es-ES" sz="2400" dirty="0" err="1">
                <a:latin typeface="+mn-lt"/>
              </a:rPr>
              <a:t>putti</a:t>
            </a:r>
            <a:r>
              <a:rPr lang="es-ES" sz="2400" dirty="0">
                <a:latin typeface="+mn-lt"/>
              </a:rPr>
              <a:t> (niños jóvenes con la personalidad de los ángeles). </a:t>
            </a:r>
            <a:br>
              <a:rPr lang="es-ES" sz="2400" dirty="0">
                <a:latin typeface="+mn-lt"/>
              </a:rPr>
            </a:br>
            <a:r>
              <a:rPr lang="es-ES" sz="2400" dirty="0">
                <a:latin typeface="+mn-lt"/>
              </a:rPr>
              <a:t>Cristo apoya un pie sobre una bola de cristal inusual con una cuerda rosa; cuatro ventanas se reflejan en él. </a:t>
            </a:r>
            <a:br>
              <a:rPr lang="es-ES" sz="2400" dirty="0">
                <a:latin typeface="+mn-lt"/>
              </a:rPr>
            </a:br>
            <a:r>
              <a:rPr lang="es-ES" sz="2400" dirty="0">
                <a:latin typeface="+mn-lt"/>
              </a:rPr>
              <a:t>Esta es quizás una alusión al globo terráqueo que a veces sostiene el Cristo adulto en las pinturas, aunque se parece más a una chuchería de un árbol de Navidad.</a:t>
            </a:r>
            <a:endParaRPr lang="es-ES" sz="2000" dirty="0">
              <a:latin typeface="+mn-lt"/>
            </a:endParaRPr>
          </a:p>
        </p:txBody>
      </p:sp>
      <p:pic>
        <p:nvPicPr>
          <p:cNvPr id="5" name="Imagen 4">
            <a:extLst>
              <a:ext uri="{FF2B5EF4-FFF2-40B4-BE49-F238E27FC236}">
                <a16:creationId xmlns:a16="http://schemas.microsoft.com/office/drawing/2014/main" id="{05FB1785-1239-4C43-A493-761FB90C09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3105" y="0"/>
            <a:ext cx="2588895" cy="6858000"/>
          </a:xfrm>
          <a:prstGeom prst="rect">
            <a:avLst/>
          </a:prstGeom>
        </p:spPr>
      </p:pic>
    </p:spTree>
    <p:extLst>
      <p:ext uri="{BB962C8B-B14F-4D97-AF65-F5344CB8AC3E}">
        <p14:creationId xmlns:p14="http://schemas.microsoft.com/office/powerpoint/2010/main" val="3581113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A86BC7-439B-4972-B2FA-A399635A466A}"/>
              </a:ext>
            </a:extLst>
          </p:cNvPr>
          <p:cNvSpPr>
            <a:spLocks noGrp="1"/>
          </p:cNvSpPr>
          <p:nvPr>
            <p:ph type="title"/>
          </p:nvPr>
        </p:nvSpPr>
        <p:spPr>
          <a:xfrm>
            <a:off x="838199" y="365125"/>
            <a:ext cx="6255328" cy="6243493"/>
          </a:xfrm>
        </p:spPr>
        <p:txBody>
          <a:bodyPr anchor="t">
            <a:noAutofit/>
          </a:bodyPr>
          <a:lstStyle/>
          <a:p>
            <a:r>
              <a:rPr lang="it-IT" sz="2800" b="1" dirty="0"/>
              <a:t>1456 - 1460. Giorgio Schiavone. </a:t>
            </a:r>
            <a:br>
              <a:rPr lang="it-IT" sz="2800" b="1" dirty="0"/>
            </a:br>
            <a:r>
              <a:rPr lang="it-IT" sz="2800" b="1" dirty="0"/>
              <a:t>Virgen con niño. Staatliche Museen, Berlín.</a:t>
            </a:r>
            <a:br>
              <a:rPr lang="it-IT" sz="2800" b="1" dirty="0"/>
            </a:br>
            <a:br>
              <a:rPr lang="it-IT" sz="2800" b="1" dirty="0"/>
            </a:br>
            <a:r>
              <a:rPr lang="es-ES" sz="2400" b="0" i="0" dirty="0">
                <a:solidFill>
                  <a:srgbClr val="000000"/>
                </a:solidFill>
                <a:effectLst/>
                <a:latin typeface="+mn-lt"/>
              </a:rPr>
              <a:t>Esta pintura fue originalmente la sección central de un tríptico. Las alas de este altar (ahora en la catedral de Padua) muestran cuatro santos franciscanos. </a:t>
            </a:r>
            <a:br>
              <a:rPr lang="es-ES" sz="2400" b="0" i="0" dirty="0">
                <a:solidFill>
                  <a:srgbClr val="000000"/>
                </a:solidFill>
                <a:effectLst/>
                <a:latin typeface="+mn-lt"/>
              </a:rPr>
            </a:br>
            <a:r>
              <a:rPr lang="es-ES" sz="2400" b="0" i="0" dirty="0">
                <a:solidFill>
                  <a:srgbClr val="000000"/>
                </a:solidFill>
                <a:effectLst/>
                <a:latin typeface="+mn-lt"/>
              </a:rPr>
              <a:t>La firma de Schiavone aparece en una pequeña hoja de papel (un </a:t>
            </a:r>
            <a:r>
              <a:rPr lang="es-ES" sz="2400" b="0" i="0" dirty="0" err="1">
                <a:solidFill>
                  <a:srgbClr val="000000"/>
                </a:solidFill>
                <a:effectLst/>
                <a:latin typeface="+mn-lt"/>
              </a:rPr>
              <a:t>cartellino</a:t>
            </a:r>
            <a:r>
              <a:rPr lang="es-ES" sz="2400" b="0" i="0" dirty="0">
                <a:solidFill>
                  <a:srgbClr val="000000"/>
                </a:solidFill>
                <a:effectLst/>
                <a:latin typeface="+mn-lt"/>
              </a:rPr>
              <a:t>) en la parte inferior derecha. </a:t>
            </a:r>
            <a:br>
              <a:rPr lang="es-ES" sz="2400" b="0" i="0" dirty="0">
                <a:solidFill>
                  <a:srgbClr val="000000"/>
                </a:solidFill>
                <a:effectLst/>
                <a:latin typeface="+mn-lt"/>
              </a:rPr>
            </a:br>
            <a:r>
              <a:rPr lang="es-ES" sz="2400" b="0" i="0" dirty="0">
                <a:solidFill>
                  <a:srgbClr val="000000"/>
                </a:solidFill>
                <a:effectLst/>
                <a:latin typeface="+mn-lt"/>
              </a:rPr>
              <a:t>Los </a:t>
            </a:r>
            <a:r>
              <a:rPr lang="es-ES" sz="2400" b="0" i="0" dirty="0" err="1">
                <a:solidFill>
                  <a:srgbClr val="000000"/>
                </a:solidFill>
                <a:effectLst/>
                <a:latin typeface="+mn-lt"/>
              </a:rPr>
              <a:t>putti</a:t>
            </a:r>
            <a:r>
              <a:rPr lang="es-ES" sz="2400" b="0" i="0" dirty="0">
                <a:solidFill>
                  <a:srgbClr val="000000"/>
                </a:solidFill>
                <a:effectLst/>
                <a:latin typeface="+mn-lt"/>
              </a:rPr>
              <a:t> que flanquean el trono son de </a:t>
            </a:r>
            <a:r>
              <a:rPr lang="es-ES" sz="2400" b="0" i="0" dirty="0" err="1">
                <a:solidFill>
                  <a:srgbClr val="000000"/>
                </a:solidFill>
                <a:effectLst/>
                <a:latin typeface="+mn-lt"/>
              </a:rPr>
              <a:t>Donatellesque</a:t>
            </a:r>
            <a:r>
              <a:rPr lang="es-ES" sz="2400" b="0" i="0" dirty="0">
                <a:solidFill>
                  <a:srgbClr val="000000"/>
                </a:solidFill>
                <a:effectLst/>
                <a:latin typeface="+mn-lt"/>
              </a:rPr>
              <a:t>, que recuerdan a los esculpidos para el Altar Mayor del Santo.</a:t>
            </a:r>
            <a:r>
              <a:rPr lang="es-ES" sz="1100" b="0" i="0" dirty="0">
                <a:solidFill>
                  <a:srgbClr val="000000"/>
                </a:solidFill>
                <a:effectLst/>
                <a:latin typeface="Roboto"/>
              </a:rPr>
              <a:t>. </a:t>
            </a:r>
            <a:endParaRPr lang="es-ES" sz="2800" b="1" dirty="0"/>
          </a:p>
        </p:txBody>
      </p:sp>
      <p:pic>
        <p:nvPicPr>
          <p:cNvPr id="4" name="Imagen 3">
            <a:extLst>
              <a:ext uri="{FF2B5EF4-FFF2-40B4-BE49-F238E27FC236}">
                <a16:creationId xmlns:a16="http://schemas.microsoft.com/office/drawing/2014/main" id="{8F6262E5-CAEC-407E-B0F3-C97A011B7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8930" y="0"/>
            <a:ext cx="4883070" cy="6858000"/>
          </a:xfrm>
          <a:prstGeom prst="rect">
            <a:avLst/>
          </a:prstGeom>
        </p:spPr>
      </p:pic>
    </p:spTree>
    <p:extLst>
      <p:ext uri="{BB962C8B-B14F-4D97-AF65-F5344CB8AC3E}">
        <p14:creationId xmlns:p14="http://schemas.microsoft.com/office/powerpoint/2010/main" val="136300065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482</Words>
  <Application>Microsoft Office PowerPoint</Application>
  <PresentationFormat>Panorámica</PresentationFormat>
  <Paragraphs>5</Paragraphs>
  <Slides>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vt:i4>
      </vt:variant>
    </vt:vector>
  </HeadingPairs>
  <TitlesOfParts>
    <vt:vector size="10" baseType="lpstr">
      <vt:lpstr>Arial</vt:lpstr>
      <vt:lpstr>Calibri</vt:lpstr>
      <vt:lpstr>Calibri Light</vt:lpstr>
      <vt:lpstr>Roboto</vt:lpstr>
      <vt:lpstr>Tema de Office</vt:lpstr>
      <vt:lpstr>Giorgio Schiavone</vt:lpstr>
      <vt:lpstr>Presentación de PowerPoint</vt:lpstr>
      <vt:lpstr>1456. Giorgio Schiavone. Virgen con niño. National Gallery, Londres. La Virgen y el Niño Jesús están enmarcados por un arco de mármol clásico decorado con guirnaldas de frutas. Cristo se balancea precariamente en el alféizar, inseguro sobre sus pies; su madre ansiosa claramente piensa que está a punto de caerse del borde. En un gesto familiar para todos los padres de niños pequeños, ella sostiene su mano lo suficientemente cerca como para atraparlo si él tropieza y él se acerca a ella para estabilizarse. Cristo sostiene una pera pero está más interesado en un cuenco de cerezas que le ofrece un putto (niño) desnudo; mira de cerca y puedes ver una polilla translúcida encima de ellos. Las versiones de la primera y la última letra del alfabeto griego (Alfa y Omega) aparecen a ambos lados del arco. Este es un título que se le da a Cristo en el Libro del Apocalipsis. Solo hay unas pocas pinturas que podemos atribuir con confianza a Giorgio Schiavone; esta es una de ellas.</vt:lpstr>
      <vt:lpstr>1456. Giorgio Schiavone. Virgen entronizada con niño. National Gallery, Londres. La Virgen María se sienta en un gran trono, un Niño Jesús regordete balanceándose precariamente sobre su rodilla.  Este es el panel central de un gran políptico (retablo de múltiples paneles) pintado por Giorgio Schiavone, probablemente para la iglesia de San Niccolò en Padua.  Este retablo se sitúa en la cúspide del cambio de la pintura italiana de la Edad Media al Renacimiento y combina rasgos de ambos períodos. Aunque el fondo es dorado, como era habitual en la pintura medieval italiana, la Virgen se sienta en un trono de mármol clásico decorado con tallas de putti (niños jóvenes con la personalidad de los ángeles).  Cristo apoya un pie sobre una bola de cristal inusual con una cuerda rosa; cuatro ventanas se reflejan en él.  Esta es quizás una alusión al globo terráqueo que a veces sostiene el Cristo adulto en las pinturas, aunque se parece más a una chuchería de un árbol de Navidad.</vt:lpstr>
      <vt:lpstr>1456 - 1460. Giorgio Schiavone.  Virgen con niño. Staatliche Museen, Berlín.  Esta pintura fue originalmente la sección central de un tríptico. Las alas de este altar (ahora en la catedral de Padua) muestran cuatro santos franciscanos.  La firma de Schiavone aparece en una pequeña hoja de papel (un cartellino) en la parte inferior derecha.  Los putti que flanquean el trono son de Donatellesque, que recuerdan a los esculpidos para el Altar Mayor del Santo..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Giorgio Schiavone</dc:title>
  <dc:creator>Miguel Velayos García</dc:creator>
  <cp:lastModifiedBy>Miguel Velayos García</cp:lastModifiedBy>
  <cp:revision>4</cp:revision>
  <dcterms:created xsi:type="dcterms:W3CDTF">2020-09-11T16:12:59Z</dcterms:created>
  <dcterms:modified xsi:type="dcterms:W3CDTF">2021-04-21T17:24:00Z</dcterms:modified>
</cp:coreProperties>
</file>