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1" r:id="rId4"/>
    <p:sldId id="262" r:id="rId5"/>
    <p:sldId id="278" r:id="rId6"/>
    <p:sldId id="263" r:id="rId7"/>
    <p:sldId id="264" r:id="rId8"/>
    <p:sldId id="265" r:id="rId9"/>
    <p:sldId id="268" r:id="rId10"/>
    <p:sldId id="269" r:id="rId11"/>
    <p:sldId id="279" r:id="rId12"/>
    <p:sldId id="266" r:id="rId13"/>
    <p:sldId id="271" r:id="rId14"/>
    <p:sldId id="276" r:id="rId15"/>
    <p:sldId id="272" r:id="rId16"/>
    <p:sldId id="273" r:id="rId17"/>
    <p:sldId id="267" r:id="rId18"/>
    <p:sldId id="274" r:id="rId19"/>
    <p:sldId id="277" r:id="rId2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794" autoAdjust="0"/>
    <p:restoredTop sz="94660"/>
  </p:normalViewPr>
  <p:slideViewPr>
    <p:cSldViewPr snapToGrid="0">
      <p:cViewPr varScale="1">
        <p:scale>
          <a:sx n="69" d="100"/>
          <a:sy n="69" d="100"/>
        </p:scale>
        <p:origin x="17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65E028-6504-469D-92DB-14C02CD9D6A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1EEDB35-08EF-4835-8C88-58B59DE4F2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D23006B-FA7D-400C-91F2-7E592F701F2C}"/>
              </a:ext>
            </a:extLst>
          </p:cNvPr>
          <p:cNvSpPr>
            <a:spLocks noGrp="1"/>
          </p:cNvSpPr>
          <p:nvPr>
            <p:ph type="dt" sz="half" idx="10"/>
          </p:nvPr>
        </p:nvSpPr>
        <p:spPr/>
        <p:txBody>
          <a:bodyPr/>
          <a:lstStyle/>
          <a:p>
            <a:fld id="{AF784B0B-A445-43F1-9CC1-46812C31AA23}" type="datetimeFigureOut">
              <a:rPr lang="es-ES" smtClean="0"/>
              <a:t>14/04/2021</a:t>
            </a:fld>
            <a:endParaRPr lang="es-ES"/>
          </a:p>
        </p:txBody>
      </p:sp>
      <p:sp>
        <p:nvSpPr>
          <p:cNvPr id="5" name="Marcador de pie de página 4">
            <a:extLst>
              <a:ext uri="{FF2B5EF4-FFF2-40B4-BE49-F238E27FC236}">
                <a16:creationId xmlns:a16="http://schemas.microsoft.com/office/drawing/2014/main" id="{A65D534A-DAEE-484C-9996-3226FFF7D3B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63B6317-CEED-4607-9F30-519B8A978972}"/>
              </a:ext>
            </a:extLst>
          </p:cNvPr>
          <p:cNvSpPr>
            <a:spLocks noGrp="1"/>
          </p:cNvSpPr>
          <p:nvPr>
            <p:ph type="sldNum" sz="quarter" idx="12"/>
          </p:nvPr>
        </p:nvSpPr>
        <p:spPr/>
        <p:txBody>
          <a:bodyPr/>
          <a:lstStyle/>
          <a:p>
            <a:fld id="{5C935B83-3EE9-4299-8170-7CD2345C0E17}" type="slidenum">
              <a:rPr lang="es-ES" smtClean="0"/>
              <a:t>‹Nº›</a:t>
            </a:fld>
            <a:endParaRPr lang="es-ES"/>
          </a:p>
        </p:txBody>
      </p:sp>
    </p:spTree>
    <p:extLst>
      <p:ext uri="{BB962C8B-B14F-4D97-AF65-F5344CB8AC3E}">
        <p14:creationId xmlns:p14="http://schemas.microsoft.com/office/powerpoint/2010/main" val="1226503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236558-698F-4E41-B1B2-AA0E6346B16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2F1F36-5903-4432-AAFA-50627D020C9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E4D35D1-7104-414F-9BAF-EE7F8D8A122E}"/>
              </a:ext>
            </a:extLst>
          </p:cNvPr>
          <p:cNvSpPr>
            <a:spLocks noGrp="1"/>
          </p:cNvSpPr>
          <p:nvPr>
            <p:ph type="dt" sz="half" idx="10"/>
          </p:nvPr>
        </p:nvSpPr>
        <p:spPr/>
        <p:txBody>
          <a:bodyPr/>
          <a:lstStyle/>
          <a:p>
            <a:fld id="{AF784B0B-A445-43F1-9CC1-46812C31AA23}" type="datetimeFigureOut">
              <a:rPr lang="es-ES" smtClean="0"/>
              <a:t>14/04/2021</a:t>
            </a:fld>
            <a:endParaRPr lang="es-ES"/>
          </a:p>
        </p:txBody>
      </p:sp>
      <p:sp>
        <p:nvSpPr>
          <p:cNvPr id="5" name="Marcador de pie de página 4">
            <a:extLst>
              <a:ext uri="{FF2B5EF4-FFF2-40B4-BE49-F238E27FC236}">
                <a16:creationId xmlns:a16="http://schemas.microsoft.com/office/drawing/2014/main" id="{0BFE8530-5146-4FFD-9019-24E439A45A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3708AF8-A2F1-47C7-B3B6-725B1B3BE718}"/>
              </a:ext>
            </a:extLst>
          </p:cNvPr>
          <p:cNvSpPr>
            <a:spLocks noGrp="1"/>
          </p:cNvSpPr>
          <p:nvPr>
            <p:ph type="sldNum" sz="quarter" idx="12"/>
          </p:nvPr>
        </p:nvSpPr>
        <p:spPr/>
        <p:txBody>
          <a:bodyPr/>
          <a:lstStyle/>
          <a:p>
            <a:fld id="{5C935B83-3EE9-4299-8170-7CD2345C0E17}" type="slidenum">
              <a:rPr lang="es-ES" smtClean="0"/>
              <a:t>‹Nº›</a:t>
            </a:fld>
            <a:endParaRPr lang="es-ES"/>
          </a:p>
        </p:txBody>
      </p:sp>
    </p:spTree>
    <p:extLst>
      <p:ext uri="{BB962C8B-B14F-4D97-AF65-F5344CB8AC3E}">
        <p14:creationId xmlns:p14="http://schemas.microsoft.com/office/powerpoint/2010/main" val="4055659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F49537-2A69-4F3C-AF8C-F4D7269C440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AD32A129-FFCC-4BAB-88E8-EBD919F5D8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1DF70AC-E2B1-4A88-9046-FF8CAFAC535E}"/>
              </a:ext>
            </a:extLst>
          </p:cNvPr>
          <p:cNvSpPr>
            <a:spLocks noGrp="1"/>
          </p:cNvSpPr>
          <p:nvPr>
            <p:ph type="dt" sz="half" idx="10"/>
          </p:nvPr>
        </p:nvSpPr>
        <p:spPr/>
        <p:txBody>
          <a:bodyPr/>
          <a:lstStyle/>
          <a:p>
            <a:fld id="{AF784B0B-A445-43F1-9CC1-46812C31AA23}" type="datetimeFigureOut">
              <a:rPr lang="es-ES" smtClean="0"/>
              <a:t>14/04/2021</a:t>
            </a:fld>
            <a:endParaRPr lang="es-ES"/>
          </a:p>
        </p:txBody>
      </p:sp>
      <p:sp>
        <p:nvSpPr>
          <p:cNvPr id="5" name="Marcador de pie de página 4">
            <a:extLst>
              <a:ext uri="{FF2B5EF4-FFF2-40B4-BE49-F238E27FC236}">
                <a16:creationId xmlns:a16="http://schemas.microsoft.com/office/drawing/2014/main" id="{252FF792-60C3-4100-B355-0D6219B5BD0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9B2FABA-A3C3-4076-95DE-64825147EA31}"/>
              </a:ext>
            </a:extLst>
          </p:cNvPr>
          <p:cNvSpPr>
            <a:spLocks noGrp="1"/>
          </p:cNvSpPr>
          <p:nvPr>
            <p:ph type="sldNum" sz="quarter" idx="12"/>
          </p:nvPr>
        </p:nvSpPr>
        <p:spPr/>
        <p:txBody>
          <a:bodyPr/>
          <a:lstStyle/>
          <a:p>
            <a:fld id="{5C935B83-3EE9-4299-8170-7CD2345C0E17}" type="slidenum">
              <a:rPr lang="es-ES" smtClean="0"/>
              <a:t>‹Nº›</a:t>
            </a:fld>
            <a:endParaRPr lang="es-ES"/>
          </a:p>
        </p:txBody>
      </p:sp>
    </p:spTree>
    <p:extLst>
      <p:ext uri="{BB962C8B-B14F-4D97-AF65-F5344CB8AC3E}">
        <p14:creationId xmlns:p14="http://schemas.microsoft.com/office/powerpoint/2010/main" val="3114212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BDE864-4407-4048-B4A5-2F2BF3D21E4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C8DD314-4069-4FBE-BDFB-9FF8840389F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957044EE-DD4D-48A1-A292-1BAB58A79F3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BF8FDB26-F117-4976-94CE-D0E101B67463}"/>
              </a:ext>
            </a:extLst>
          </p:cNvPr>
          <p:cNvSpPr>
            <a:spLocks noGrp="1"/>
          </p:cNvSpPr>
          <p:nvPr>
            <p:ph type="dt" sz="half" idx="10"/>
          </p:nvPr>
        </p:nvSpPr>
        <p:spPr/>
        <p:txBody>
          <a:bodyPr/>
          <a:lstStyle/>
          <a:p>
            <a:fld id="{AF784B0B-A445-43F1-9CC1-46812C31AA23}" type="datetimeFigureOut">
              <a:rPr lang="es-ES" smtClean="0"/>
              <a:t>14/04/2021</a:t>
            </a:fld>
            <a:endParaRPr lang="es-ES"/>
          </a:p>
        </p:txBody>
      </p:sp>
      <p:sp>
        <p:nvSpPr>
          <p:cNvPr id="6" name="Marcador de pie de página 5">
            <a:extLst>
              <a:ext uri="{FF2B5EF4-FFF2-40B4-BE49-F238E27FC236}">
                <a16:creationId xmlns:a16="http://schemas.microsoft.com/office/drawing/2014/main" id="{6EFC3636-70B1-4B1D-B4E4-8C3F81DB47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72C5FF7-7929-4391-B739-D42336B2A93B}"/>
              </a:ext>
            </a:extLst>
          </p:cNvPr>
          <p:cNvSpPr>
            <a:spLocks noGrp="1"/>
          </p:cNvSpPr>
          <p:nvPr>
            <p:ph type="sldNum" sz="quarter" idx="12"/>
          </p:nvPr>
        </p:nvSpPr>
        <p:spPr/>
        <p:txBody>
          <a:bodyPr/>
          <a:lstStyle/>
          <a:p>
            <a:fld id="{5C935B83-3EE9-4299-8170-7CD2345C0E17}" type="slidenum">
              <a:rPr lang="es-ES" smtClean="0"/>
              <a:t>‹Nº›</a:t>
            </a:fld>
            <a:endParaRPr lang="es-ES"/>
          </a:p>
        </p:txBody>
      </p:sp>
    </p:spTree>
    <p:extLst>
      <p:ext uri="{BB962C8B-B14F-4D97-AF65-F5344CB8AC3E}">
        <p14:creationId xmlns:p14="http://schemas.microsoft.com/office/powerpoint/2010/main" val="2771564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683A32-993E-4C25-8035-03831A18E06B}"/>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3D1FB88-AE43-46BC-9289-BA502FF785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50E7DD6-4F68-4F53-8B53-D7A51A94437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70EB6AC-0F26-4164-A42B-4D40FB32E6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A86F7C5-A8F0-41AC-9A4D-1E6417CF23F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A6C0D76-F74F-4E5D-8548-682CA4493C2D}"/>
              </a:ext>
            </a:extLst>
          </p:cNvPr>
          <p:cNvSpPr>
            <a:spLocks noGrp="1"/>
          </p:cNvSpPr>
          <p:nvPr>
            <p:ph type="dt" sz="half" idx="10"/>
          </p:nvPr>
        </p:nvSpPr>
        <p:spPr/>
        <p:txBody>
          <a:bodyPr/>
          <a:lstStyle/>
          <a:p>
            <a:fld id="{AF784B0B-A445-43F1-9CC1-46812C31AA23}" type="datetimeFigureOut">
              <a:rPr lang="es-ES" smtClean="0"/>
              <a:t>14/04/2021</a:t>
            </a:fld>
            <a:endParaRPr lang="es-ES"/>
          </a:p>
        </p:txBody>
      </p:sp>
      <p:sp>
        <p:nvSpPr>
          <p:cNvPr id="8" name="Marcador de pie de página 7">
            <a:extLst>
              <a:ext uri="{FF2B5EF4-FFF2-40B4-BE49-F238E27FC236}">
                <a16:creationId xmlns:a16="http://schemas.microsoft.com/office/drawing/2014/main" id="{862B3286-525A-42F2-B97C-02899E4FA92E}"/>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51389ED-0E1E-4C50-B1CF-32FAE18E11CB}"/>
              </a:ext>
            </a:extLst>
          </p:cNvPr>
          <p:cNvSpPr>
            <a:spLocks noGrp="1"/>
          </p:cNvSpPr>
          <p:nvPr>
            <p:ph type="sldNum" sz="quarter" idx="12"/>
          </p:nvPr>
        </p:nvSpPr>
        <p:spPr/>
        <p:txBody>
          <a:bodyPr/>
          <a:lstStyle/>
          <a:p>
            <a:fld id="{5C935B83-3EE9-4299-8170-7CD2345C0E17}" type="slidenum">
              <a:rPr lang="es-ES" smtClean="0"/>
              <a:t>‹Nº›</a:t>
            </a:fld>
            <a:endParaRPr lang="es-ES"/>
          </a:p>
        </p:txBody>
      </p:sp>
    </p:spTree>
    <p:extLst>
      <p:ext uri="{BB962C8B-B14F-4D97-AF65-F5344CB8AC3E}">
        <p14:creationId xmlns:p14="http://schemas.microsoft.com/office/powerpoint/2010/main" val="3527524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3D1EA6-7687-4CBA-826B-F42621EDFE9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355BE01-35D0-46F9-B4EA-6BD7D45970A9}"/>
              </a:ext>
            </a:extLst>
          </p:cNvPr>
          <p:cNvSpPr>
            <a:spLocks noGrp="1"/>
          </p:cNvSpPr>
          <p:nvPr>
            <p:ph type="dt" sz="half" idx="10"/>
          </p:nvPr>
        </p:nvSpPr>
        <p:spPr/>
        <p:txBody>
          <a:bodyPr/>
          <a:lstStyle/>
          <a:p>
            <a:fld id="{AF784B0B-A445-43F1-9CC1-46812C31AA23}" type="datetimeFigureOut">
              <a:rPr lang="es-ES" smtClean="0"/>
              <a:t>14/04/2021</a:t>
            </a:fld>
            <a:endParaRPr lang="es-ES"/>
          </a:p>
        </p:txBody>
      </p:sp>
      <p:sp>
        <p:nvSpPr>
          <p:cNvPr id="4" name="Marcador de pie de página 3">
            <a:extLst>
              <a:ext uri="{FF2B5EF4-FFF2-40B4-BE49-F238E27FC236}">
                <a16:creationId xmlns:a16="http://schemas.microsoft.com/office/drawing/2014/main" id="{D7763F1D-7FB7-4101-A208-D894877B37D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C47908B-C56B-46E7-BB22-82CF3AF45D8F}"/>
              </a:ext>
            </a:extLst>
          </p:cNvPr>
          <p:cNvSpPr>
            <a:spLocks noGrp="1"/>
          </p:cNvSpPr>
          <p:nvPr>
            <p:ph type="sldNum" sz="quarter" idx="12"/>
          </p:nvPr>
        </p:nvSpPr>
        <p:spPr/>
        <p:txBody>
          <a:bodyPr/>
          <a:lstStyle/>
          <a:p>
            <a:fld id="{5C935B83-3EE9-4299-8170-7CD2345C0E17}" type="slidenum">
              <a:rPr lang="es-ES" smtClean="0"/>
              <a:t>‹Nº›</a:t>
            </a:fld>
            <a:endParaRPr lang="es-ES"/>
          </a:p>
        </p:txBody>
      </p:sp>
    </p:spTree>
    <p:extLst>
      <p:ext uri="{BB962C8B-B14F-4D97-AF65-F5344CB8AC3E}">
        <p14:creationId xmlns:p14="http://schemas.microsoft.com/office/powerpoint/2010/main" val="3532696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D1CF05F-20AF-42AE-9A30-034B1D872285}"/>
              </a:ext>
            </a:extLst>
          </p:cNvPr>
          <p:cNvSpPr>
            <a:spLocks noGrp="1"/>
          </p:cNvSpPr>
          <p:nvPr>
            <p:ph type="dt" sz="half" idx="10"/>
          </p:nvPr>
        </p:nvSpPr>
        <p:spPr/>
        <p:txBody>
          <a:bodyPr/>
          <a:lstStyle/>
          <a:p>
            <a:fld id="{AF784B0B-A445-43F1-9CC1-46812C31AA23}" type="datetimeFigureOut">
              <a:rPr lang="es-ES" smtClean="0"/>
              <a:t>14/04/2021</a:t>
            </a:fld>
            <a:endParaRPr lang="es-ES"/>
          </a:p>
        </p:txBody>
      </p:sp>
      <p:sp>
        <p:nvSpPr>
          <p:cNvPr id="3" name="Marcador de pie de página 2">
            <a:extLst>
              <a:ext uri="{FF2B5EF4-FFF2-40B4-BE49-F238E27FC236}">
                <a16:creationId xmlns:a16="http://schemas.microsoft.com/office/drawing/2014/main" id="{AB415929-07DC-4960-9B76-526C4E1E4D4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E2C560A-92DD-44AD-AA9F-59B3FF606313}"/>
              </a:ext>
            </a:extLst>
          </p:cNvPr>
          <p:cNvSpPr>
            <a:spLocks noGrp="1"/>
          </p:cNvSpPr>
          <p:nvPr>
            <p:ph type="sldNum" sz="quarter" idx="12"/>
          </p:nvPr>
        </p:nvSpPr>
        <p:spPr/>
        <p:txBody>
          <a:bodyPr/>
          <a:lstStyle/>
          <a:p>
            <a:fld id="{5C935B83-3EE9-4299-8170-7CD2345C0E17}" type="slidenum">
              <a:rPr lang="es-ES" smtClean="0"/>
              <a:t>‹Nº›</a:t>
            </a:fld>
            <a:endParaRPr lang="es-ES"/>
          </a:p>
        </p:txBody>
      </p:sp>
    </p:spTree>
    <p:extLst>
      <p:ext uri="{BB962C8B-B14F-4D97-AF65-F5344CB8AC3E}">
        <p14:creationId xmlns:p14="http://schemas.microsoft.com/office/powerpoint/2010/main" val="1769696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B74C8-B3F6-4D94-B307-629388A32D4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00AEF-A441-4829-837D-2F270DFAFA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1993EE9C-9715-4E41-92CE-6B47EBBEA7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42164F-D688-4223-ADB7-7D35848340A7}"/>
              </a:ext>
            </a:extLst>
          </p:cNvPr>
          <p:cNvSpPr>
            <a:spLocks noGrp="1"/>
          </p:cNvSpPr>
          <p:nvPr>
            <p:ph type="dt" sz="half" idx="10"/>
          </p:nvPr>
        </p:nvSpPr>
        <p:spPr/>
        <p:txBody>
          <a:bodyPr/>
          <a:lstStyle/>
          <a:p>
            <a:fld id="{AF784B0B-A445-43F1-9CC1-46812C31AA23}" type="datetimeFigureOut">
              <a:rPr lang="es-ES" smtClean="0"/>
              <a:t>14/04/2021</a:t>
            </a:fld>
            <a:endParaRPr lang="es-ES"/>
          </a:p>
        </p:txBody>
      </p:sp>
      <p:sp>
        <p:nvSpPr>
          <p:cNvPr id="6" name="Marcador de pie de página 5">
            <a:extLst>
              <a:ext uri="{FF2B5EF4-FFF2-40B4-BE49-F238E27FC236}">
                <a16:creationId xmlns:a16="http://schemas.microsoft.com/office/drawing/2014/main" id="{9BFB9885-D86C-4508-B912-8876C8CDBD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4634AF5-1BB8-4C69-A117-AFB97BCF8B76}"/>
              </a:ext>
            </a:extLst>
          </p:cNvPr>
          <p:cNvSpPr>
            <a:spLocks noGrp="1"/>
          </p:cNvSpPr>
          <p:nvPr>
            <p:ph type="sldNum" sz="quarter" idx="12"/>
          </p:nvPr>
        </p:nvSpPr>
        <p:spPr/>
        <p:txBody>
          <a:bodyPr/>
          <a:lstStyle/>
          <a:p>
            <a:fld id="{5C935B83-3EE9-4299-8170-7CD2345C0E17}" type="slidenum">
              <a:rPr lang="es-ES" smtClean="0"/>
              <a:t>‹Nº›</a:t>
            </a:fld>
            <a:endParaRPr lang="es-ES"/>
          </a:p>
        </p:txBody>
      </p:sp>
    </p:spTree>
    <p:extLst>
      <p:ext uri="{BB962C8B-B14F-4D97-AF65-F5344CB8AC3E}">
        <p14:creationId xmlns:p14="http://schemas.microsoft.com/office/powerpoint/2010/main" val="2120219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2ABAFE-6C5F-40FB-BCD5-746971F93B2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0BFE740-62D3-4A23-9355-AF5D7D28E8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02E83F0-5B00-4B85-A5E0-B2C3335BF3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878A914-5718-43AA-B202-6EB0E2ABE069}"/>
              </a:ext>
            </a:extLst>
          </p:cNvPr>
          <p:cNvSpPr>
            <a:spLocks noGrp="1"/>
          </p:cNvSpPr>
          <p:nvPr>
            <p:ph type="dt" sz="half" idx="10"/>
          </p:nvPr>
        </p:nvSpPr>
        <p:spPr/>
        <p:txBody>
          <a:bodyPr/>
          <a:lstStyle/>
          <a:p>
            <a:fld id="{AF784B0B-A445-43F1-9CC1-46812C31AA23}" type="datetimeFigureOut">
              <a:rPr lang="es-ES" smtClean="0"/>
              <a:t>14/04/2021</a:t>
            </a:fld>
            <a:endParaRPr lang="es-ES"/>
          </a:p>
        </p:txBody>
      </p:sp>
      <p:sp>
        <p:nvSpPr>
          <p:cNvPr id="6" name="Marcador de pie de página 5">
            <a:extLst>
              <a:ext uri="{FF2B5EF4-FFF2-40B4-BE49-F238E27FC236}">
                <a16:creationId xmlns:a16="http://schemas.microsoft.com/office/drawing/2014/main" id="{978EF66C-4CC5-4B0D-9449-779732DDEF0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7824DF5-CC54-432D-8DF6-D85D70985A6B}"/>
              </a:ext>
            </a:extLst>
          </p:cNvPr>
          <p:cNvSpPr>
            <a:spLocks noGrp="1"/>
          </p:cNvSpPr>
          <p:nvPr>
            <p:ph type="sldNum" sz="quarter" idx="12"/>
          </p:nvPr>
        </p:nvSpPr>
        <p:spPr/>
        <p:txBody>
          <a:bodyPr/>
          <a:lstStyle/>
          <a:p>
            <a:fld id="{5C935B83-3EE9-4299-8170-7CD2345C0E17}" type="slidenum">
              <a:rPr lang="es-ES" smtClean="0"/>
              <a:t>‹Nº›</a:t>
            </a:fld>
            <a:endParaRPr lang="es-ES"/>
          </a:p>
        </p:txBody>
      </p:sp>
    </p:spTree>
    <p:extLst>
      <p:ext uri="{BB962C8B-B14F-4D97-AF65-F5344CB8AC3E}">
        <p14:creationId xmlns:p14="http://schemas.microsoft.com/office/powerpoint/2010/main" val="2060639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CB50E8-C2AE-4223-9E7C-9525A04BDAD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CE735CD-05EA-419C-B19D-C0B2167A98A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E5EF4B0-4BBB-449A-BFC9-FA6E09129EF1}"/>
              </a:ext>
            </a:extLst>
          </p:cNvPr>
          <p:cNvSpPr>
            <a:spLocks noGrp="1"/>
          </p:cNvSpPr>
          <p:nvPr>
            <p:ph type="dt" sz="half" idx="10"/>
          </p:nvPr>
        </p:nvSpPr>
        <p:spPr/>
        <p:txBody>
          <a:bodyPr/>
          <a:lstStyle/>
          <a:p>
            <a:fld id="{AF784B0B-A445-43F1-9CC1-46812C31AA23}" type="datetimeFigureOut">
              <a:rPr lang="es-ES" smtClean="0"/>
              <a:t>14/04/2021</a:t>
            </a:fld>
            <a:endParaRPr lang="es-ES"/>
          </a:p>
        </p:txBody>
      </p:sp>
      <p:sp>
        <p:nvSpPr>
          <p:cNvPr id="5" name="Marcador de pie de página 4">
            <a:extLst>
              <a:ext uri="{FF2B5EF4-FFF2-40B4-BE49-F238E27FC236}">
                <a16:creationId xmlns:a16="http://schemas.microsoft.com/office/drawing/2014/main" id="{52E9962E-2BD4-413D-9A97-D0224A7D12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3E35BB8-C6A5-4065-A082-C4937156CAAD}"/>
              </a:ext>
            </a:extLst>
          </p:cNvPr>
          <p:cNvSpPr>
            <a:spLocks noGrp="1"/>
          </p:cNvSpPr>
          <p:nvPr>
            <p:ph type="sldNum" sz="quarter" idx="12"/>
          </p:nvPr>
        </p:nvSpPr>
        <p:spPr/>
        <p:txBody>
          <a:bodyPr/>
          <a:lstStyle/>
          <a:p>
            <a:fld id="{5C935B83-3EE9-4299-8170-7CD2345C0E17}" type="slidenum">
              <a:rPr lang="es-ES" smtClean="0"/>
              <a:t>‹Nº›</a:t>
            </a:fld>
            <a:endParaRPr lang="es-ES"/>
          </a:p>
        </p:txBody>
      </p:sp>
    </p:spTree>
    <p:extLst>
      <p:ext uri="{BB962C8B-B14F-4D97-AF65-F5344CB8AC3E}">
        <p14:creationId xmlns:p14="http://schemas.microsoft.com/office/powerpoint/2010/main" val="813685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333967D-B510-4C79-B7C0-52546CB24C9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93B3C23-82A6-4DA4-A8E6-0A99FD906EF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8FF3A1-CEA7-474C-B0E9-A317C86E790C}"/>
              </a:ext>
            </a:extLst>
          </p:cNvPr>
          <p:cNvSpPr>
            <a:spLocks noGrp="1"/>
          </p:cNvSpPr>
          <p:nvPr>
            <p:ph type="dt" sz="half" idx="10"/>
          </p:nvPr>
        </p:nvSpPr>
        <p:spPr/>
        <p:txBody>
          <a:bodyPr/>
          <a:lstStyle/>
          <a:p>
            <a:fld id="{AF784B0B-A445-43F1-9CC1-46812C31AA23}" type="datetimeFigureOut">
              <a:rPr lang="es-ES" smtClean="0"/>
              <a:t>14/04/2021</a:t>
            </a:fld>
            <a:endParaRPr lang="es-ES"/>
          </a:p>
        </p:txBody>
      </p:sp>
      <p:sp>
        <p:nvSpPr>
          <p:cNvPr id="5" name="Marcador de pie de página 4">
            <a:extLst>
              <a:ext uri="{FF2B5EF4-FFF2-40B4-BE49-F238E27FC236}">
                <a16:creationId xmlns:a16="http://schemas.microsoft.com/office/drawing/2014/main" id="{5629BF2A-BB00-4C00-80F7-BD5F13AC2D2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D9C1BE-E105-4198-A1EC-EDAD56B52E79}"/>
              </a:ext>
            </a:extLst>
          </p:cNvPr>
          <p:cNvSpPr>
            <a:spLocks noGrp="1"/>
          </p:cNvSpPr>
          <p:nvPr>
            <p:ph type="sldNum" sz="quarter" idx="12"/>
          </p:nvPr>
        </p:nvSpPr>
        <p:spPr/>
        <p:txBody>
          <a:bodyPr/>
          <a:lstStyle/>
          <a:p>
            <a:fld id="{5C935B83-3EE9-4299-8170-7CD2345C0E17}" type="slidenum">
              <a:rPr lang="es-ES" smtClean="0"/>
              <a:t>‹Nº›</a:t>
            </a:fld>
            <a:endParaRPr lang="es-ES"/>
          </a:p>
        </p:txBody>
      </p:sp>
    </p:spTree>
    <p:extLst>
      <p:ext uri="{BB962C8B-B14F-4D97-AF65-F5344CB8AC3E}">
        <p14:creationId xmlns:p14="http://schemas.microsoft.com/office/powerpoint/2010/main" val="3041744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D7C039A-9B3E-47B6-BA65-6120904B6D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A5410B1-3755-4EE6-901F-6DFF66E7E3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C544A78-6781-4C0B-BF4D-39FAAE09F7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784B0B-A445-43F1-9CC1-46812C31AA23}" type="datetimeFigureOut">
              <a:rPr lang="es-ES" smtClean="0"/>
              <a:t>14/04/2021</a:t>
            </a:fld>
            <a:endParaRPr lang="es-ES"/>
          </a:p>
        </p:txBody>
      </p:sp>
      <p:sp>
        <p:nvSpPr>
          <p:cNvPr id="5" name="Marcador de pie de página 4">
            <a:extLst>
              <a:ext uri="{FF2B5EF4-FFF2-40B4-BE49-F238E27FC236}">
                <a16:creationId xmlns:a16="http://schemas.microsoft.com/office/drawing/2014/main" id="{2E12239B-1998-411A-B703-B6AD7A9A19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8A715443-9F9C-4FD2-A93E-6859FA424E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935B83-3EE9-4299-8170-7CD2345C0E17}" type="slidenum">
              <a:rPr lang="es-ES" smtClean="0"/>
              <a:t>‹Nº›</a:t>
            </a:fld>
            <a:endParaRPr lang="es-ES"/>
          </a:p>
        </p:txBody>
      </p:sp>
    </p:spTree>
    <p:extLst>
      <p:ext uri="{BB962C8B-B14F-4D97-AF65-F5344CB8AC3E}">
        <p14:creationId xmlns:p14="http://schemas.microsoft.com/office/powerpoint/2010/main" val="4221910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e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image" Target="../media/image1.jpg"/><Relationship Id="rId5" Type="http://schemas.openxmlformats.org/officeDocument/2006/relationships/image" Target="../media/image21.jp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26.jp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48.jpg"/></Relationships>
</file>

<file path=ppt/slides/_rels/slide1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4.jpg"/><Relationship Id="rId7" Type="http://schemas.openxmlformats.org/officeDocument/2006/relationships/image" Target="../media/image58.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5" Type="http://schemas.openxmlformats.org/officeDocument/2006/relationships/image" Target="../media/image56.jpg"/><Relationship Id="rId4" Type="http://schemas.openxmlformats.org/officeDocument/2006/relationships/image" Target="../media/image55.jpg"/></Relationships>
</file>

<file path=ppt/slides/_rels/slide19.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60.jpg"/><Relationship Id="rId7" Type="http://schemas.openxmlformats.org/officeDocument/2006/relationships/image" Target="../media/image64.jpg"/><Relationship Id="rId2" Type="http://schemas.openxmlformats.org/officeDocument/2006/relationships/image" Target="../media/image59.jpg"/><Relationship Id="rId1" Type="http://schemas.openxmlformats.org/officeDocument/2006/relationships/slideLayout" Target="../slideLayouts/slideLayout7.xml"/><Relationship Id="rId6" Type="http://schemas.openxmlformats.org/officeDocument/2006/relationships/image" Target="../media/image63.jpg"/><Relationship Id="rId5" Type="http://schemas.openxmlformats.org/officeDocument/2006/relationships/image" Target="../media/image62.jpg"/><Relationship Id="rId4" Type="http://schemas.openxmlformats.org/officeDocument/2006/relationships/image" Target="../media/image61.jpg"/><Relationship Id="rId9" Type="http://schemas.openxmlformats.org/officeDocument/2006/relationships/image" Target="../media/image6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DDF92F-17F2-4473-AC7F-DBD6497CE576}"/>
              </a:ext>
            </a:extLst>
          </p:cNvPr>
          <p:cNvSpPr>
            <a:spLocks noGrp="1"/>
          </p:cNvSpPr>
          <p:nvPr>
            <p:ph type="ctrTitle"/>
          </p:nvPr>
        </p:nvSpPr>
        <p:spPr/>
        <p:txBody>
          <a:bodyPr>
            <a:normAutofit/>
          </a:bodyPr>
          <a:lstStyle/>
          <a:p>
            <a:r>
              <a:rPr lang="es-ES" sz="13800" b="1" dirty="0" err="1"/>
              <a:t>Duccio</a:t>
            </a:r>
            <a:endParaRPr lang="es-ES" sz="13800" b="1" dirty="0"/>
          </a:p>
        </p:txBody>
      </p:sp>
      <p:sp>
        <p:nvSpPr>
          <p:cNvPr id="3" name="Subtítulo 2">
            <a:extLst>
              <a:ext uri="{FF2B5EF4-FFF2-40B4-BE49-F238E27FC236}">
                <a16:creationId xmlns:a16="http://schemas.microsoft.com/office/drawing/2014/main" id="{7C19832A-8D30-4569-9A4A-4499ACFAC6A9}"/>
              </a:ext>
            </a:extLst>
          </p:cNvPr>
          <p:cNvSpPr>
            <a:spLocks noGrp="1"/>
          </p:cNvSpPr>
          <p:nvPr>
            <p:ph type="subTitle" idx="1"/>
          </p:nvPr>
        </p:nvSpPr>
        <p:spPr/>
        <p:txBody>
          <a:bodyPr>
            <a:normAutofit fontScale="92500" lnSpcReduction="20000"/>
          </a:bodyPr>
          <a:lstStyle/>
          <a:p>
            <a:r>
              <a:rPr lang="es-ES" sz="13800" b="1" dirty="0" err="1"/>
              <a:t>Maestà</a:t>
            </a:r>
            <a:endParaRPr lang="es-ES" sz="13800" b="1" dirty="0"/>
          </a:p>
        </p:txBody>
      </p:sp>
    </p:spTree>
    <p:extLst>
      <p:ext uri="{BB962C8B-B14F-4D97-AF65-F5344CB8AC3E}">
        <p14:creationId xmlns:p14="http://schemas.microsoft.com/office/powerpoint/2010/main" val="1491692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A95A9A-6298-4C26-8A54-25249B1D9CF2}"/>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98B11975-EFD9-4B08-A424-15EF6E5950D8}"/>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656746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554181" y="365125"/>
            <a:ext cx="4059383" cy="6174220"/>
          </a:xfrm>
        </p:spPr>
        <p:txBody>
          <a:bodyPr anchor="t">
            <a:normAutofit fontScale="90000"/>
          </a:bodyPr>
          <a:lstStyle/>
          <a:p>
            <a:pPr algn="l"/>
            <a:r>
              <a:rPr lang="es-ES" sz="3100" b="1" dirty="0"/>
              <a:t>1308 - 1311. </a:t>
            </a:r>
            <a:r>
              <a:rPr lang="es-ES" sz="3100" b="1" dirty="0" err="1"/>
              <a:t>Duccio</a:t>
            </a:r>
            <a:r>
              <a:rPr lang="es-ES" sz="3100" b="1" dirty="0"/>
              <a:t>. </a:t>
            </a:r>
            <a:r>
              <a:rPr lang="es-ES" sz="3100" b="1" dirty="0" err="1"/>
              <a:t>Maestà</a:t>
            </a:r>
            <a:r>
              <a:rPr lang="es-ES" sz="3100" b="1" dirty="0"/>
              <a:t> (anverso). Duomo, Siena.</a:t>
            </a:r>
            <a:br>
              <a:rPr lang="es-ES" sz="2800" dirty="0"/>
            </a:br>
            <a:r>
              <a:rPr lang="es-ES" sz="2200" dirty="0">
                <a:latin typeface="+mn-lt"/>
              </a:rPr>
              <a:t>Su </a:t>
            </a:r>
            <a:r>
              <a:rPr lang="es-ES" sz="2200" b="0" i="0" u="none" strike="noStrike" baseline="0" dirty="0">
                <a:latin typeface="+mn-lt"/>
              </a:rPr>
              <a:t>traslado (1310) procesional desde el estudio del pintor al altar mayor de la catedral resulta un acontecimiento. Es un gran tablero ligeramente apaisado, en cuyo anverso aparece la Virgen en majestad sentada en su trono y rodeada por los ángeles y santos patrones y mártires de la ciudad.</a:t>
            </a:r>
            <a:br>
              <a:rPr lang="es-ES" sz="2200" b="0" i="0" u="none" strike="noStrike" baseline="0" dirty="0">
                <a:latin typeface="+mn-lt"/>
              </a:rPr>
            </a:br>
            <a:r>
              <a:rPr lang="es-ES" sz="2200" b="0" i="0" u="none" strike="noStrike" baseline="0" dirty="0">
                <a:latin typeface="+mn-lt"/>
              </a:rPr>
              <a:t>Pese al tono grave y solemne de la gran composición de la Virgen rodeada de santos, cuyo bizantinismo es patente, tanto en el conjunto como en los menores detalles, el aire fino y elegante que anima a las figuras es vivo reflejo de la delicada sensibilidad </a:t>
            </a:r>
            <a:r>
              <a:rPr lang="es-ES" sz="2200" b="0" i="0" u="none" strike="noStrike" baseline="0" dirty="0" err="1">
                <a:latin typeface="+mn-lt"/>
              </a:rPr>
              <a:t>senesa</a:t>
            </a:r>
            <a:r>
              <a:rPr lang="es-ES" sz="2200" b="0" i="0" u="none" strike="noStrike" baseline="0" dirty="0">
                <a:latin typeface="+mn-lt"/>
              </a:rPr>
              <a:t>.</a:t>
            </a:r>
            <a:br>
              <a:rPr lang="es-ES" sz="1800" b="0" i="0" u="none" strike="noStrike" baseline="0" dirty="0">
                <a:latin typeface="Times New Roman" panose="02020603050405020304" pitchFamily="18" charset="0"/>
              </a:rPr>
            </a:br>
            <a:endParaRPr lang="es-ES" sz="2800" dirty="0"/>
          </a:p>
        </p:txBody>
      </p:sp>
      <p:pic>
        <p:nvPicPr>
          <p:cNvPr id="4" name="Imagen 3">
            <a:extLst>
              <a:ext uri="{FF2B5EF4-FFF2-40B4-BE49-F238E27FC236}">
                <a16:creationId xmlns:a16="http://schemas.microsoft.com/office/drawing/2014/main" id="{82A40450-AFE3-4124-8FD2-9E602E5653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4444" y="0"/>
            <a:ext cx="7247556" cy="6858000"/>
          </a:xfrm>
          <a:prstGeom prst="rect">
            <a:avLst/>
          </a:prstGeom>
        </p:spPr>
      </p:pic>
    </p:spTree>
    <p:extLst>
      <p:ext uri="{BB962C8B-B14F-4D97-AF65-F5344CB8AC3E}">
        <p14:creationId xmlns:p14="http://schemas.microsoft.com/office/powerpoint/2010/main" val="598158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4572D-A919-43A9-8C51-F9AC85685E13}"/>
              </a:ext>
            </a:extLst>
          </p:cNvPr>
          <p:cNvSpPr>
            <a:spLocks noGrp="1"/>
          </p:cNvSpPr>
          <p:nvPr>
            <p:ph type="title"/>
          </p:nvPr>
        </p:nvSpPr>
        <p:spPr>
          <a:xfrm>
            <a:off x="387927" y="365125"/>
            <a:ext cx="4405746" cy="6174220"/>
          </a:xfrm>
        </p:spPr>
        <p:txBody>
          <a:bodyPr anchor="t">
            <a:normAutofit/>
          </a:bodyPr>
          <a:lstStyle/>
          <a:p>
            <a:r>
              <a:rPr lang="es-ES" sz="3100" b="1" dirty="0"/>
              <a:t>1308 - 1311. </a:t>
            </a:r>
            <a:r>
              <a:rPr lang="es-ES" sz="3100" b="1" dirty="0" err="1"/>
              <a:t>Duccio</a:t>
            </a:r>
            <a:r>
              <a:rPr lang="es-ES" sz="3100" b="1" dirty="0"/>
              <a:t>. </a:t>
            </a:r>
            <a:r>
              <a:rPr lang="es-ES" sz="3100" b="1" dirty="0" err="1"/>
              <a:t>Maestà</a:t>
            </a:r>
            <a:r>
              <a:rPr lang="es-ES" sz="3100" b="1" dirty="0"/>
              <a:t> (reverso). Duomo, Siena.</a:t>
            </a:r>
            <a:br>
              <a:rPr lang="es-ES" sz="2800" dirty="0"/>
            </a:br>
            <a:r>
              <a:rPr lang="es-ES" sz="2800" dirty="0">
                <a:latin typeface="+mn-lt"/>
              </a:rPr>
              <a:t>E</a:t>
            </a:r>
            <a:r>
              <a:rPr lang="es-ES" sz="2800" b="0" i="0" u="none" strike="noStrike" baseline="0" dirty="0">
                <a:latin typeface="+mn-lt"/>
              </a:rPr>
              <a:t>n el reverso se presentan numerosas escenas de la vida de Jesús. </a:t>
            </a:r>
            <a:br>
              <a:rPr lang="es-ES" sz="2800" b="0" i="0" u="none" strike="noStrike" baseline="0" dirty="0">
                <a:latin typeface="+mn-lt"/>
              </a:rPr>
            </a:br>
            <a:r>
              <a:rPr lang="es-ES" sz="2800" b="0" i="0" u="none" strike="noStrike" baseline="0" dirty="0">
                <a:latin typeface="+mn-lt"/>
              </a:rPr>
              <a:t>La gracia leve y sutil </a:t>
            </a:r>
            <a:r>
              <a:rPr lang="es-ES" sz="2800" b="0" i="0" u="none" strike="noStrike" baseline="0">
                <a:latin typeface="+mn-lt"/>
              </a:rPr>
              <a:t>del anverso se </a:t>
            </a:r>
            <a:r>
              <a:rPr lang="es-ES" sz="2800" b="0" i="0" u="none" strike="noStrike" baseline="0" dirty="0">
                <a:latin typeface="+mn-lt"/>
              </a:rPr>
              <a:t>hace aún más sensible en la interpretación de las deliciosas y pequeñas historias del dorso.</a:t>
            </a:r>
            <a:endParaRPr lang="es-ES" sz="2800" dirty="0">
              <a:latin typeface="+mn-lt"/>
            </a:endParaRPr>
          </a:p>
        </p:txBody>
      </p:sp>
      <p:pic>
        <p:nvPicPr>
          <p:cNvPr id="4" name="Imagen 3">
            <a:extLst>
              <a:ext uri="{FF2B5EF4-FFF2-40B4-BE49-F238E27FC236}">
                <a16:creationId xmlns:a16="http://schemas.microsoft.com/office/drawing/2014/main" id="{E56CDBD5-2EF1-4B73-A5C6-0A092FF861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5245" y="0"/>
            <a:ext cx="7266755" cy="6858000"/>
          </a:xfrm>
          <a:prstGeom prst="rect">
            <a:avLst/>
          </a:prstGeom>
        </p:spPr>
      </p:pic>
    </p:spTree>
    <p:extLst>
      <p:ext uri="{BB962C8B-B14F-4D97-AF65-F5344CB8AC3E}">
        <p14:creationId xmlns:p14="http://schemas.microsoft.com/office/powerpoint/2010/main" val="1169649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A40450-AFE3-4124-8FD2-9E602E565353}"/>
              </a:ext>
            </a:extLst>
          </p:cNvPr>
          <p:cNvPicPr>
            <a:picLocks noChangeAspect="1"/>
          </p:cNvPicPr>
          <p:nvPr/>
        </p:nvPicPr>
        <p:blipFill rotWithShape="1">
          <a:blip r:embed="rId2">
            <a:extLst>
              <a:ext uri="{28A0092B-C50C-407E-A947-70E740481C1C}">
                <a14:useLocalDpi xmlns:a14="http://schemas.microsoft.com/office/drawing/2010/main" val="0"/>
              </a:ext>
            </a:extLst>
          </a:blip>
          <a:srcRect t="22020" b="5859"/>
          <a:stretch/>
        </p:blipFill>
        <p:spPr>
          <a:xfrm>
            <a:off x="1071435" y="0"/>
            <a:ext cx="10049130" cy="6858000"/>
          </a:xfrm>
          <a:prstGeom prst="rect">
            <a:avLst/>
          </a:prstGeom>
        </p:spPr>
      </p:pic>
    </p:spTree>
    <p:extLst>
      <p:ext uri="{BB962C8B-B14F-4D97-AF65-F5344CB8AC3E}">
        <p14:creationId xmlns:p14="http://schemas.microsoft.com/office/powerpoint/2010/main" val="2158705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8F43F5C-F8D8-406C-B7FA-FF6D3738D6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745992" cy="2743200"/>
          </a:xfrm>
          <a:prstGeom prst="rect">
            <a:avLst/>
          </a:prstGeom>
        </p:spPr>
      </p:pic>
      <p:pic>
        <p:nvPicPr>
          <p:cNvPr id="6" name="Imagen 5">
            <a:extLst>
              <a:ext uri="{FF2B5EF4-FFF2-40B4-BE49-F238E27FC236}">
                <a16:creationId xmlns:a16="http://schemas.microsoft.com/office/drawing/2014/main" id="{DAA4CF5B-6E89-4823-A983-D440D85429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2454" y="0"/>
            <a:ext cx="3670479" cy="2743200"/>
          </a:xfrm>
          <a:prstGeom prst="rect">
            <a:avLst/>
          </a:prstGeom>
        </p:spPr>
      </p:pic>
      <p:pic>
        <p:nvPicPr>
          <p:cNvPr id="8" name="Imagen 7">
            <a:extLst>
              <a:ext uri="{FF2B5EF4-FFF2-40B4-BE49-F238E27FC236}">
                <a16:creationId xmlns:a16="http://schemas.microsoft.com/office/drawing/2014/main" id="{8C0FF950-E493-4BE2-A85D-05DFB09794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6010" y="0"/>
            <a:ext cx="3752088" cy="2743200"/>
          </a:xfrm>
          <a:prstGeom prst="rect">
            <a:avLst/>
          </a:prstGeom>
        </p:spPr>
      </p:pic>
      <p:pic>
        <p:nvPicPr>
          <p:cNvPr id="9" name="Imagen 8">
            <a:extLst>
              <a:ext uri="{FF2B5EF4-FFF2-40B4-BE49-F238E27FC236}">
                <a16:creationId xmlns:a16="http://schemas.microsoft.com/office/drawing/2014/main" id="{FF1571D7-5F53-4B6C-BC0C-EB047CD117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956304"/>
            <a:ext cx="3352800" cy="2901696"/>
          </a:xfrm>
          <a:prstGeom prst="rect">
            <a:avLst/>
          </a:prstGeom>
        </p:spPr>
      </p:pic>
      <p:pic>
        <p:nvPicPr>
          <p:cNvPr id="11" name="Imagen 10">
            <a:extLst>
              <a:ext uri="{FF2B5EF4-FFF2-40B4-BE49-F238E27FC236}">
                <a16:creationId xmlns:a16="http://schemas.microsoft.com/office/drawing/2014/main" id="{1ACEE9EF-7B90-4BF1-8622-14DE8E2810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8569" y="3148584"/>
            <a:ext cx="3352800" cy="3709416"/>
          </a:xfrm>
          <a:prstGeom prst="rect">
            <a:avLst/>
          </a:prstGeom>
        </p:spPr>
      </p:pic>
      <p:pic>
        <p:nvPicPr>
          <p:cNvPr id="13" name="Imagen 12">
            <a:extLst>
              <a:ext uri="{FF2B5EF4-FFF2-40B4-BE49-F238E27FC236}">
                <a16:creationId xmlns:a16="http://schemas.microsoft.com/office/drawing/2014/main" id="{1F8A98EC-21D2-4CC3-8CFD-9023A58EA8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34400" y="4044696"/>
            <a:ext cx="3657600" cy="2813304"/>
          </a:xfrm>
          <a:prstGeom prst="rect">
            <a:avLst/>
          </a:prstGeom>
        </p:spPr>
      </p:pic>
    </p:spTree>
    <p:extLst>
      <p:ext uri="{BB962C8B-B14F-4D97-AF65-F5344CB8AC3E}">
        <p14:creationId xmlns:p14="http://schemas.microsoft.com/office/powerpoint/2010/main" val="1458412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9FE9006-CF49-44E1-BC18-865AA81FC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1395" y="1934786"/>
            <a:ext cx="4102678" cy="4923214"/>
          </a:xfrm>
          <a:prstGeom prst="rect">
            <a:avLst/>
          </a:prstGeom>
        </p:spPr>
      </p:pic>
      <p:pic>
        <p:nvPicPr>
          <p:cNvPr id="6" name="Imagen 5">
            <a:extLst>
              <a:ext uri="{FF2B5EF4-FFF2-40B4-BE49-F238E27FC236}">
                <a16:creationId xmlns:a16="http://schemas.microsoft.com/office/drawing/2014/main" id="{F2508894-C6CA-479B-92E8-6ED4883591F9}"/>
              </a:ext>
            </a:extLst>
          </p:cNvPr>
          <p:cNvPicPr>
            <a:picLocks noChangeAspect="1"/>
          </p:cNvPicPr>
          <p:nvPr/>
        </p:nvPicPr>
        <p:blipFill rotWithShape="1">
          <a:blip r:embed="rId3">
            <a:extLst>
              <a:ext uri="{28A0092B-C50C-407E-A947-70E740481C1C}">
                <a14:useLocalDpi xmlns:a14="http://schemas.microsoft.com/office/drawing/2010/main" val="0"/>
              </a:ext>
            </a:extLst>
          </a:blip>
          <a:srcRect l="21229"/>
          <a:stretch/>
        </p:blipFill>
        <p:spPr>
          <a:xfrm>
            <a:off x="8742218" y="1881269"/>
            <a:ext cx="3449781" cy="4976731"/>
          </a:xfrm>
          <a:prstGeom prst="rect">
            <a:avLst/>
          </a:prstGeom>
        </p:spPr>
      </p:pic>
      <p:pic>
        <p:nvPicPr>
          <p:cNvPr id="8" name="Imagen 7">
            <a:extLst>
              <a:ext uri="{FF2B5EF4-FFF2-40B4-BE49-F238E27FC236}">
                <a16:creationId xmlns:a16="http://schemas.microsoft.com/office/drawing/2014/main" id="{4F06A737-0331-4AAC-A471-646F6EF927E5}"/>
              </a:ext>
            </a:extLst>
          </p:cNvPr>
          <p:cNvPicPr>
            <a:picLocks noChangeAspect="1"/>
          </p:cNvPicPr>
          <p:nvPr/>
        </p:nvPicPr>
        <p:blipFill rotWithShape="1">
          <a:blip r:embed="rId4">
            <a:extLst>
              <a:ext uri="{28A0092B-C50C-407E-A947-70E740481C1C}">
                <a14:useLocalDpi xmlns:a14="http://schemas.microsoft.com/office/drawing/2010/main" val="0"/>
              </a:ext>
            </a:extLst>
          </a:blip>
          <a:srcRect r="21895"/>
          <a:stretch/>
        </p:blipFill>
        <p:spPr>
          <a:xfrm>
            <a:off x="-1" y="1881267"/>
            <a:ext cx="3449781" cy="4976733"/>
          </a:xfrm>
          <a:prstGeom prst="rect">
            <a:avLst/>
          </a:prstGeom>
        </p:spPr>
      </p:pic>
      <p:pic>
        <p:nvPicPr>
          <p:cNvPr id="10" name="Imagen 9">
            <a:extLst>
              <a:ext uri="{FF2B5EF4-FFF2-40B4-BE49-F238E27FC236}">
                <a16:creationId xmlns:a16="http://schemas.microsoft.com/office/drawing/2014/main" id="{47BA10B3-FC91-48AB-A987-5D0D1E1F6C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2467"/>
            <a:ext cx="5912055" cy="1755187"/>
          </a:xfrm>
          <a:prstGeom prst="rect">
            <a:avLst/>
          </a:prstGeom>
        </p:spPr>
      </p:pic>
      <p:pic>
        <p:nvPicPr>
          <p:cNvPr id="12" name="Imagen 11">
            <a:extLst>
              <a:ext uri="{FF2B5EF4-FFF2-40B4-BE49-F238E27FC236}">
                <a16:creationId xmlns:a16="http://schemas.microsoft.com/office/drawing/2014/main" id="{ECD602F7-493B-496A-BD96-BDA7267071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60007" y="79227"/>
            <a:ext cx="6031991" cy="1755187"/>
          </a:xfrm>
          <a:prstGeom prst="rect">
            <a:avLst/>
          </a:prstGeom>
        </p:spPr>
      </p:pic>
    </p:spTree>
    <p:extLst>
      <p:ext uri="{BB962C8B-B14F-4D97-AF65-F5344CB8AC3E}">
        <p14:creationId xmlns:p14="http://schemas.microsoft.com/office/powerpoint/2010/main" val="2114611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C46B7ED-0A14-4DD5-A558-2DB62D7C1E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83115"/>
            <a:ext cx="4303928" cy="4174886"/>
          </a:xfrm>
          <a:prstGeom prst="rect">
            <a:avLst/>
          </a:prstGeom>
        </p:spPr>
      </p:pic>
      <p:pic>
        <p:nvPicPr>
          <p:cNvPr id="6" name="Imagen 5">
            <a:extLst>
              <a:ext uri="{FF2B5EF4-FFF2-40B4-BE49-F238E27FC236}">
                <a16:creationId xmlns:a16="http://schemas.microsoft.com/office/drawing/2014/main" id="{C7D83F9E-FEEE-487E-BC5A-3077CC122A04}"/>
              </a:ext>
            </a:extLst>
          </p:cNvPr>
          <p:cNvPicPr>
            <a:picLocks noChangeAspect="1"/>
          </p:cNvPicPr>
          <p:nvPr/>
        </p:nvPicPr>
        <p:blipFill rotWithShape="1">
          <a:blip r:embed="rId3">
            <a:extLst>
              <a:ext uri="{28A0092B-C50C-407E-A947-70E740481C1C}">
                <a14:useLocalDpi xmlns:a14="http://schemas.microsoft.com/office/drawing/2010/main" val="0"/>
              </a:ext>
            </a:extLst>
          </a:blip>
          <a:srcRect t="83030"/>
          <a:stretch/>
        </p:blipFill>
        <p:spPr>
          <a:xfrm>
            <a:off x="0" y="0"/>
            <a:ext cx="12251816" cy="1967345"/>
          </a:xfrm>
          <a:prstGeom prst="rect">
            <a:avLst/>
          </a:prstGeom>
        </p:spPr>
      </p:pic>
      <p:pic>
        <p:nvPicPr>
          <p:cNvPr id="8" name="Imagen 7">
            <a:extLst>
              <a:ext uri="{FF2B5EF4-FFF2-40B4-BE49-F238E27FC236}">
                <a16:creationId xmlns:a16="http://schemas.microsoft.com/office/drawing/2014/main" id="{EF938220-B1F5-4CE7-82D1-700344AEE1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5401" y="2683115"/>
            <a:ext cx="1643306" cy="4174886"/>
          </a:xfrm>
          <a:prstGeom prst="rect">
            <a:avLst/>
          </a:prstGeom>
        </p:spPr>
      </p:pic>
      <p:pic>
        <p:nvPicPr>
          <p:cNvPr id="10" name="Imagen 9">
            <a:extLst>
              <a:ext uri="{FF2B5EF4-FFF2-40B4-BE49-F238E27FC236}">
                <a16:creationId xmlns:a16="http://schemas.microsoft.com/office/drawing/2014/main" id="{0E44592C-1EE1-4317-BF88-302A2D4734DE}"/>
              </a:ext>
            </a:extLst>
          </p:cNvPr>
          <p:cNvPicPr>
            <a:picLocks noChangeAspect="1"/>
          </p:cNvPicPr>
          <p:nvPr/>
        </p:nvPicPr>
        <p:blipFill rotWithShape="1">
          <a:blip r:embed="rId5">
            <a:extLst>
              <a:ext uri="{28A0092B-C50C-407E-A947-70E740481C1C}">
                <a14:useLocalDpi xmlns:a14="http://schemas.microsoft.com/office/drawing/2010/main" val="0"/>
              </a:ext>
            </a:extLst>
          </a:blip>
          <a:srcRect l="22485" r="22513"/>
          <a:stretch/>
        </p:blipFill>
        <p:spPr>
          <a:xfrm>
            <a:off x="6125908" y="2664846"/>
            <a:ext cx="4199871" cy="4184020"/>
          </a:xfrm>
          <a:prstGeom prst="rect">
            <a:avLst/>
          </a:prstGeom>
        </p:spPr>
      </p:pic>
      <p:pic>
        <p:nvPicPr>
          <p:cNvPr id="14" name="Imagen 13">
            <a:extLst>
              <a:ext uri="{FF2B5EF4-FFF2-40B4-BE49-F238E27FC236}">
                <a16:creationId xmlns:a16="http://schemas.microsoft.com/office/drawing/2014/main" id="{C76C4D63-73E7-4403-A118-168046A4E0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60182" y="2673980"/>
            <a:ext cx="1729075" cy="4184020"/>
          </a:xfrm>
          <a:prstGeom prst="rect">
            <a:avLst/>
          </a:prstGeom>
        </p:spPr>
      </p:pic>
    </p:spTree>
    <p:extLst>
      <p:ext uri="{BB962C8B-B14F-4D97-AF65-F5344CB8AC3E}">
        <p14:creationId xmlns:p14="http://schemas.microsoft.com/office/powerpoint/2010/main" val="1964913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AD2E685B-0083-41D8-9778-A1F83155F6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172691"/>
            <a:ext cx="3792337" cy="3682359"/>
          </a:xfrm>
          <a:prstGeom prst="rect">
            <a:avLst/>
          </a:prstGeom>
        </p:spPr>
      </p:pic>
      <p:pic>
        <p:nvPicPr>
          <p:cNvPr id="16" name="Imagen 15">
            <a:extLst>
              <a:ext uri="{FF2B5EF4-FFF2-40B4-BE49-F238E27FC236}">
                <a16:creationId xmlns:a16="http://schemas.microsoft.com/office/drawing/2014/main" id="{715AA509-B7C5-420D-93F2-7C90F086E0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9772" y="3247325"/>
            <a:ext cx="1610592" cy="3607725"/>
          </a:xfrm>
          <a:prstGeom prst="rect">
            <a:avLst/>
          </a:prstGeom>
        </p:spPr>
      </p:pic>
      <p:pic>
        <p:nvPicPr>
          <p:cNvPr id="18" name="Imagen 17">
            <a:extLst>
              <a:ext uri="{FF2B5EF4-FFF2-40B4-BE49-F238E27FC236}">
                <a16:creationId xmlns:a16="http://schemas.microsoft.com/office/drawing/2014/main" id="{B2E6FF55-D82A-4E4B-B430-B06921982D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0382" y="3247325"/>
            <a:ext cx="3920386" cy="3610675"/>
          </a:xfrm>
          <a:prstGeom prst="rect">
            <a:avLst/>
          </a:prstGeom>
        </p:spPr>
      </p:pic>
      <p:pic>
        <p:nvPicPr>
          <p:cNvPr id="20" name="Imagen 19">
            <a:extLst>
              <a:ext uri="{FF2B5EF4-FFF2-40B4-BE49-F238E27FC236}">
                <a16:creationId xmlns:a16="http://schemas.microsoft.com/office/drawing/2014/main" id="{108ECD35-1341-4477-A0C5-03E70D15B5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1409" y="3268799"/>
            <a:ext cx="1610592" cy="3586252"/>
          </a:xfrm>
          <a:prstGeom prst="rect">
            <a:avLst/>
          </a:prstGeom>
        </p:spPr>
      </p:pic>
      <p:pic>
        <p:nvPicPr>
          <p:cNvPr id="17" name="Imagen 16">
            <a:extLst>
              <a:ext uri="{FF2B5EF4-FFF2-40B4-BE49-F238E27FC236}">
                <a16:creationId xmlns:a16="http://schemas.microsoft.com/office/drawing/2014/main" id="{E15E23A4-1A91-4143-B079-F3120828D610}"/>
              </a:ext>
            </a:extLst>
          </p:cNvPr>
          <p:cNvPicPr>
            <a:picLocks noChangeAspect="1"/>
          </p:cNvPicPr>
          <p:nvPr/>
        </p:nvPicPr>
        <p:blipFill rotWithShape="1">
          <a:blip r:embed="rId6">
            <a:extLst>
              <a:ext uri="{28A0092B-C50C-407E-A947-70E740481C1C}">
                <a14:useLocalDpi xmlns:a14="http://schemas.microsoft.com/office/drawing/2010/main" val="0"/>
              </a:ext>
            </a:extLst>
          </a:blip>
          <a:srcRect t="83030"/>
          <a:stretch/>
        </p:blipFill>
        <p:spPr>
          <a:xfrm>
            <a:off x="0" y="0"/>
            <a:ext cx="12251816" cy="1967345"/>
          </a:xfrm>
          <a:prstGeom prst="rect">
            <a:avLst/>
          </a:prstGeom>
        </p:spPr>
      </p:pic>
    </p:spTree>
    <p:extLst>
      <p:ext uri="{BB962C8B-B14F-4D97-AF65-F5344CB8AC3E}">
        <p14:creationId xmlns:p14="http://schemas.microsoft.com/office/powerpoint/2010/main" val="2443078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C7D83F9E-FEEE-487E-BC5A-3077CC122A04}"/>
              </a:ext>
            </a:extLst>
          </p:cNvPr>
          <p:cNvPicPr>
            <a:picLocks noChangeAspect="1"/>
          </p:cNvPicPr>
          <p:nvPr/>
        </p:nvPicPr>
        <p:blipFill rotWithShape="1">
          <a:blip r:embed="rId2">
            <a:extLst>
              <a:ext uri="{28A0092B-C50C-407E-A947-70E740481C1C}">
                <a14:useLocalDpi xmlns:a14="http://schemas.microsoft.com/office/drawing/2010/main" val="0"/>
              </a:ext>
            </a:extLst>
          </a:blip>
          <a:srcRect t="83030"/>
          <a:stretch/>
        </p:blipFill>
        <p:spPr>
          <a:xfrm>
            <a:off x="12225" y="-1"/>
            <a:ext cx="12165539" cy="1953491"/>
          </a:xfrm>
          <a:prstGeom prst="rect">
            <a:avLst/>
          </a:prstGeom>
        </p:spPr>
      </p:pic>
      <p:pic>
        <p:nvPicPr>
          <p:cNvPr id="22" name="Imagen 21">
            <a:extLst>
              <a:ext uri="{FF2B5EF4-FFF2-40B4-BE49-F238E27FC236}">
                <a16:creationId xmlns:a16="http://schemas.microsoft.com/office/drawing/2014/main" id="{C5C9E6C4-2E85-4449-9D8F-276BB2F08B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24" y="4073237"/>
            <a:ext cx="2827559" cy="2804612"/>
          </a:xfrm>
          <a:prstGeom prst="rect">
            <a:avLst/>
          </a:prstGeom>
        </p:spPr>
      </p:pic>
      <p:pic>
        <p:nvPicPr>
          <p:cNvPr id="24" name="Imagen 23">
            <a:extLst>
              <a:ext uri="{FF2B5EF4-FFF2-40B4-BE49-F238E27FC236}">
                <a16:creationId xmlns:a16="http://schemas.microsoft.com/office/drawing/2014/main" id="{047F80AF-2266-4A8B-8349-022D87D2A5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8882" y="4045265"/>
            <a:ext cx="1079453" cy="2811075"/>
          </a:xfrm>
          <a:prstGeom prst="rect">
            <a:avLst/>
          </a:prstGeom>
        </p:spPr>
      </p:pic>
      <p:pic>
        <p:nvPicPr>
          <p:cNvPr id="28" name="Imagen 27">
            <a:extLst>
              <a:ext uri="{FF2B5EF4-FFF2-40B4-BE49-F238E27FC236}">
                <a16:creationId xmlns:a16="http://schemas.microsoft.com/office/drawing/2014/main" id="{011FD189-3B88-4036-AFD6-A87939D816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17843" y="4045265"/>
            <a:ext cx="1093799" cy="2804613"/>
          </a:xfrm>
          <a:prstGeom prst="rect">
            <a:avLst/>
          </a:prstGeom>
        </p:spPr>
      </p:pic>
      <p:pic>
        <p:nvPicPr>
          <p:cNvPr id="30" name="Imagen 29">
            <a:extLst>
              <a:ext uri="{FF2B5EF4-FFF2-40B4-BE49-F238E27FC236}">
                <a16:creationId xmlns:a16="http://schemas.microsoft.com/office/drawing/2014/main" id="{B8BAF3BD-36CD-44FA-9E27-74481FA717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0162" y="4073237"/>
            <a:ext cx="2880200" cy="2811075"/>
          </a:xfrm>
          <a:prstGeom prst="rect">
            <a:avLst/>
          </a:prstGeom>
        </p:spPr>
      </p:pic>
      <p:pic>
        <p:nvPicPr>
          <p:cNvPr id="32" name="Imagen 31">
            <a:extLst>
              <a:ext uri="{FF2B5EF4-FFF2-40B4-BE49-F238E27FC236}">
                <a16:creationId xmlns:a16="http://schemas.microsoft.com/office/drawing/2014/main" id="{E2F380C0-B101-467C-B3A9-E88A0FAC56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46855" y="4073237"/>
            <a:ext cx="2945145" cy="2784501"/>
          </a:xfrm>
          <a:prstGeom prst="rect">
            <a:avLst/>
          </a:prstGeom>
        </p:spPr>
      </p:pic>
    </p:spTree>
    <p:extLst>
      <p:ext uri="{BB962C8B-B14F-4D97-AF65-F5344CB8AC3E}">
        <p14:creationId xmlns:p14="http://schemas.microsoft.com/office/powerpoint/2010/main" val="2212414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56CDBD5-2EF1-4B73-A5C6-0A092FF86175}"/>
              </a:ext>
            </a:extLst>
          </p:cNvPr>
          <p:cNvPicPr>
            <a:picLocks noChangeAspect="1"/>
          </p:cNvPicPr>
          <p:nvPr/>
        </p:nvPicPr>
        <p:blipFill rotWithShape="1">
          <a:blip r:embed="rId2">
            <a:extLst>
              <a:ext uri="{28A0092B-C50C-407E-A947-70E740481C1C}">
                <a14:useLocalDpi xmlns:a14="http://schemas.microsoft.com/office/drawing/2010/main" val="0"/>
              </a:ext>
            </a:extLst>
          </a:blip>
          <a:srcRect t="25454" b="6666"/>
          <a:stretch/>
        </p:blipFill>
        <p:spPr>
          <a:xfrm>
            <a:off x="743257" y="0"/>
            <a:ext cx="10705486" cy="6858000"/>
          </a:xfrm>
          <a:prstGeom prst="rect">
            <a:avLst/>
          </a:prstGeom>
        </p:spPr>
      </p:pic>
    </p:spTree>
    <p:extLst>
      <p:ext uri="{BB962C8B-B14F-4D97-AF65-F5344CB8AC3E}">
        <p14:creationId xmlns:p14="http://schemas.microsoft.com/office/powerpoint/2010/main" val="1072780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85CC1C2-1795-4A48-A951-C067F6641D02}"/>
              </a:ext>
            </a:extLst>
          </p:cNvPr>
          <p:cNvPicPr>
            <a:picLocks noChangeAspect="1"/>
          </p:cNvPicPr>
          <p:nvPr/>
        </p:nvPicPr>
        <p:blipFill rotWithShape="1">
          <a:blip r:embed="rId2">
            <a:extLst>
              <a:ext uri="{28A0092B-C50C-407E-A947-70E740481C1C}">
                <a14:useLocalDpi xmlns:a14="http://schemas.microsoft.com/office/drawing/2010/main" val="0"/>
              </a:ext>
            </a:extLst>
          </a:blip>
          <a:srcRect t="25859" b="64040"/>
          <a:stretch/>
        </p:blipFill>
        <p:spPr>
          <a:xfrm>
            <a:off x="2462622" y="3151910"/>
            <a:ext cx="7266755" cy="692727"/>
          </a:xfrm>
          <a:prstGeom prst="rect">
            <a:avLst/>
          </a:prstGeom>
        </p:spPr>
      </p:pic>
      <p:pic>
        <p:nvPicPr>
          <p:cNvPr id="5" name="Imagen 4">
            <a:extLst>
              <a:ext uri="{FF2B5EF4-FFF2-40B4-BE49-F238E27FC236}">
                <a16:creationId xmlns:a16="http://schemas.microsoft.com/office/drawing/2014/main" id="{EAD54E31-2A77-4F2C-A3BE-64F210A22C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5" y="-34636"/>
            <a:ext cx="4023360" cy="3048000"/>
          </a:xfrm>
          <a:prstGeom prst="rect">
            <a:avLst/>
          </a:prstGeom>
        </p:spPr>
      </p:pic>
      <p:pic>
        <p:nvPicPr>
          <p:cNvPr id="7" name="Imagen 6">
            <a:extLst>
              <a:ext uri="{FF2B5EF4-FFF2-40B4-BE49-F238E27FC236}">
                <a16:creationId xmlns:a16="http://schemas.microsoft.com/office/drawing/2014/main" id="{9587A2FC-8707-480F-B280-ECC241F9D5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6072" y="-34636"/>
            <a:ext cx="2803467" cy="3100609"/>
          </a:xfrm>
          <a:prstGeom prst="rect">
            <a:avLst/>
          </a:prstGeom>
        </p:spPr>
      </p:pic>
      <p:pic>
        <p:nvPicPr>
          <p:cNvPr id="9" name="Imagen 8">
            <a:extLst>
              <a:ext uri="{FF2B5EF4-FFF2-40B4-BE49-F238E27FC236}">
                <a16:creationId xmlns:a16="http://schemas.microsoft.com/office/drawing/2014/main" id="{EEB675FE-BE0C-47D6-9C5A-08032D539B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94776" y="-34636"/>
            <a:ext cx="3697224" cy="2743200"/>
          </a:xfrm>
          <a:prstGeom prst="rect">
            <a:avLst/>
          </a:prstGeom>
        </p:spPr>
      </p:pic>
      <p:pic>
        <p:nvPicPr>
          <p:cNvPr id="11" name="Imagen 10">
            <a:extLst>
              <a:ext uri="{FF2B5EF4-FFF2-40B4-BE49-F238E27FC236}">
                <a16:creationId xmlns:a16="http://schemas.microsoft.com/office/drawing/2014/main" id="{2FB64F61-AB1D-4ABF-A35E-A0B6C3CC35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55" y="4090416"/>
            <a:ext cx="3657600" cy="2767584"/>
          </a:xfrm>
          <a:prstGeom prst="rect">
            <a:avLst/>
          </a:prstGeom>
        </p:spPr>
      </p:pic>
      <p:pic>
        <p:nvPicPr>
          <p:cNvPr id="13" name="Imagen 12">
            <a:extLst>
              <a:ext uri="{FF2B5EF4-FFF2-40B4-BE49-F238E27FC236}">
                <a16:creationId xmlns:a16="http://schemas.microsoft.com/office/drawing/2014/main" id="{35E8E4BC-FB93-4ABC-8285-F3B329AEC3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67200" y="4084320"/>
            <a:ext cx="3657600" cy="2773680"/>
          </a:xfrm>
          <a:prstGeom prst="rect">
            <a:avLst/>
          </a:prstGeom>
        </p:spPr>
      </p:pic>
      <p:pic>
        <p:nvPicPr>
          <p:cNvPr id="15" name="Imagen 14">
            <a:extLst>
              <a:ext uri="{FF2B5EF4-FFF2-40B4-BE49-F238E27FC236}">
                <a16:creationId xmlns:a16="http://schemas.microsoft.com/office/drawing/2014/main" id="{16AF7A2B-E6CE-4A8E-8052-38CC514B3E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39200" y="4044696"/>
            <a:ext cx="3352800" cy="2852928"/>
          </a:xfrm>
          <a:prstGeom prst="rect">
            <a:avLst/>
          </a:prstGeom>
        </p:spPr>
      </p:pic>
    </p:spTree>
    <p:extLst>
      <p:ext uri="{BB962C8B-B14F-4D97-AF65-F5344CB8AC3E}">
        <p14:creationId xmlns:p14="http://schemas.microsoft.com/office/powerpoint/2010/main" val="1019264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FA8ADFB-83AC-46A2-9886-0D64EC99D9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477768" cy="3048000"/>
          </a:xfrm>
          <a:prstGeom prst="rect">
            <a:avLst/>
          </a:prstGeom>
        </p:spPr>
      </p:pic>
      <p:pic>
        <p:nvPicPr>
          <p:cNvPr id="7" name="Imagen 6">
            <a:extLst>
              <a:ext uri="{FF2B5EF4-FFF2-40B4-BE49-F238E27FC236}">
                <a16:creationId xmlns:a16="http://schemas.microsoft.com/office/drawing/2014/main" id="{197D54F6-C3A2-4895-ACCA-3DD2724DE1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6092" y="0"/>
            <a:ext cx="3099816" cy="3048000"/>
          </a:xfrm>
          <a:prstGeom prst="rect">
            <a:avLst/>
          </a:prstGeom>
        </p:spPr>
      </p:pic>
      <p:pic>
        <p:nvPicPr>
          <p:cNvPr id="11" name="Imagen 10">
            <a:extLst>
              <a:ext uri="{FF2B5EF4-FFF2-40B4-BE49-F238E27FC236}">
                <a16:creationId xmlns:a16="http://schemas.microsoft.com/office/drawing/2014/main" id="{AF68E519-AF31-4E85-B0CC-CBCE24C35B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4440" y="3810001"/>
            <a:ext cx="3319272" cy="3048000"/>
          </a:xfrm>
          <a:prstGeom prst="rect">
            <a:avLst/>
          </a:prstGeom>
        </p:spPr>
      </p:pic>
      <p:pic>
        <p:nvPicPr>
          <p:cNvPr id="13" name="Imagen 12">
            <a:extLst>
              <a:ext uri="{FF2B5EF4-FFF2-40B4-BE49-F238E27FC236}">
                <a16:creationId xmlns:a16="http://schemas.microsoft.com/office/drawing/2014/main" id="{45F65595-1B1C-403A-8F6F-28D7786BCC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4440" y="0"/>
            <a:ext cx="3337560" cy="3048000"/>
          </a:xfrm>
          <a:prstGeom prst="rect">
            <a:avLst/>
          </a:prstGeom>
        </p:spPr>
      </p:pic>
      <p:pic>
        <p:nvPicPr>
          <p:cNvPr id="17" name="Imagen 16">
            <a:extLst>
              <a:ext uri="{FF2B5EF4-FFF2-40B4-BE49-F238E27FC236}">
                <a16:creationId xmlns:a16="http://schemas.microsoft.com/office/drawing/2014/main" id="{214F0465-5495-44F8-B388-8E05E5E74D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810000"/>
            <a:ext cx="3410712" cy="3048000"/>
          </a:xfrm>
          <a:prstGeom prst="rect">
            <a:avLst/>
          </a:prstGeom>
        </p:spPr>
      </p:pic>
      <p:pic>
        <p:nvPicPr>
          <p:cNvPr id="18" name="Imagen 17">
            <a:extLst>
              <a:ext uri="{FF2B5EF4-FFF2-40B4-BE49-F238E27FC236}">
                <a16:creationId xmlns:a16="http://schemas.microsoft.com/office/drawing/2014/main" id="{54EBD51E-68BF-48F8-AE22-9B7CA35B27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46092" y="3810000"/>
            <a:ext cx="3227832" cy="3048000"/>
          </a:xfrm>
          <a:prstGeom prst="rect">
            <a:avLst/>
          </a:prstGeom>
        </p:spPr>
      </p:pic>
    </p:spTree>
    <p:extLst>
      <p:ext uri="{BB962C8B-B14F-4D97-AF65-F5344CB8AC3E}">
        <p14:creationId xmlns:p14="http://schemas.microsoft.com/office/powerpoint/2010/main" val="3893239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60CE908-AD97-4317-A240-04C1168600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1231" y="-8410"/>
            <a:ext cx="5241359" cy="6866410"/>
          </a:xfrm>
          <a:prstGeom prst="rect">
            <a:avLst/>
          </a:prstGeom>
        </p:spPr>
      </p:pic>
    </p:spTree>
    <p:extLst>
      <p:ext uri="{BB962C8B-B14F-4D97-AF65-F5344CB8AC3E}">
        <p14:creationId xmlns:p14="http://schemas.microsoft.com/office/powerpoint/2010/main" val="2633294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A6F19FD-97DB-4A42-A392-19D3BFD5E9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0"/>
            <a:ext cx="3279648" cy="3048000"/>
          </a:xfrm>
          <a:prstGeom prst="rect">
            <a:avLst/>
          </a:prstGeom>
        </p:spPr>
      </p:pic>
      <p:pic>
        <p:nvPicPr>
          <p:cNvPr id="5" name="Imagen 4">
            <a:extLst>
              <a:ext uri="{FF2B5EF4-FFF2-40B4-BE49-F238E27FC236}">
                <a16:creationId xmlns:a16="http://schemas.microsoft.com/office/drawing/2014/main" id="{ABF63EF0-C924-4311-85CC-440099E1E4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636"/>
            <a:ext cx="3325368" cy="3048000"/>
          </a:xfrm>
          <a:prstGeom prst="rect">
            <a:avLst/>
          </a:prstGeom>
        </p:spPr>
      </p:pic>
      <p:pic>
        <p:nvPicPr>
          <p:cNvPr id="7" name="Imagen 6">
            <a:extLst>
              <a:ext uri="{FF2B5EF4-FFF2-40B4-BE49-F238E27FC236}">
                <a16:creationId xmlns:a16="http://schemas.microsoft.com/office/drawing/2014/main" id="{9921EDF3-8240-4883-B0C5-DA2E54B2C5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0827" y="-34636"/>
            <a:ext cx="3224784" cy="3200400"/>
          </a:xfrm>
          <a:prstGeom prst="rect">
            <a:avLst/>
          </a:prstGeom>
        </p:spPr>
      </p:pic>
      <p:pic>
        <p:nvPicPr>
          <p:cNvPr id="11" name="Imagen 10">
            <a:extLst>
              <a:ext uri="{FF2B5EF4-FFF2-40B4-BE49-F238E27FC236}">
                <a16:creationId xmlns:a16="http://schemas.microsoft.com/office/drawing/2014/main" id="{BAA44649-7C50-4697-8F9F-4216DE51B7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71560" y="3810000"/>
            <a:ext cx="3520440" cy="3048000"/>
          </a:xfrm>
          <a:prstGeom prst="rect">
            <a:avLst/>
          </a:prstGeom>
        </p:spPr>
      </p:pic>
      <p:pic>
        <p:nvPicPr>
          <p:cNvPr id="13" name="Imagen 12">
            <a:extLst>
              <a:ext uri="{FF2B5EF4-FFF2-40B4-BE49-F238E27FC236}">
                <a16:creationId xmlns:a16="http://schemas.microsoft.com/office/drawing/2014/main" id="{B218153E-AA15-46F2-A7AD-09621892F0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93480" y="-34636"/>
            <a:ext cx="3398520" cy="3048000"/>
          </a:xfrm>
          <a:prstGeom prst="rect">
            <a:avLst/>
          </a:prstGeom>
        </p:spPr>
      </p:pic>
      <p:pic>
        <p:nvPicPr>
          <p:cNvPr id="14" name="Imagen 13">
            <a:extLst>
              <a:ext uri="{FF2B5EF4-FFF2-40B4-BE49-F238E27FC236}">
                <a16:creationId xmlns:a16="http://schemas.microsoft.com/office/drawing/2014/main" id="{E11614E4-9DFD-40FB-B219-82B0C5EC86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5731" y="3810000"/>
            <a:ext cx="3243072" cy="3048000"/>
          </a:xfrm>
          <a:prstGeom prst="rect">
            <a:avLst/>
          </a:prstGeom>
        </p:spPr>
      </p:pic>
    </p:spTree>
    <p:extLst>
      <p:ext uri="{BB962C8B-B14F-4D97-AF65-F5344CB8AC3E}">
        <p14:creationId xmlns:p14="http://schemas.microsoft.com/office/powerpoint/2010/main" val="975626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0DCAE4B-5DF4-4443-B0E7-063213B82D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906982" cy="6862381"/>
          </a:xfrm>
          <a:prstGeom prst="rect">
            <a:avLst/>
          </a:prstGeom>
        </p:spPr>
      </p:pic>
      <p:pic>
        <p:nvPicPr>
          <p:cNvPr id="5" name="Imagen 4">
            <a:extLst>
              <a:ext uri="{FF2B5EF4-FFF2-40B4-BE49-F238E27FC236}">
                <a16:creationId xmlns:a16="http://schemas.microsoft.com/office/drawing/2014/main" id="{6CFA9D16-C029-4137-A34F-CC04DA9CD4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7992" y="0"/>
            <a:ext cx="3545586" cy="3402674"/>
          </a:xfrm>
          <a:prstGeom prst="rect">
            <a:avLst/>
          </a:prstGeom>
        </p:spPr>
      </p:pic>
      <p:pic>
        <p:nvPicPr>
          <p:cNvPr id="7" name="Imagen 6">
            <a:extLst>
              <a:ext uri="{FF2B5EF4-FFF2-40B4-BE49-F238E27FC236}">
                <a16:creationId xmlns:a16="http://schemas.microsoft.com/office/drawing/2014/main" id="{26CDB11F-91DC-4102-AFDF-4CAE9490BF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2375" y="3452582"/>
            <a:ext cx="3521203" cy="3405419"/>
          </a:xfrm>
          <a:prstGeom prst="rect">
            <a:avLst/>
          </a:prstGeom>
        </p:spPr>
      </p:pic>
      <p:pic>
        <p:nvPicPr>
          <p:cNvPr id="9" name="Imagen 8">
            <a:extLst>
              <a:ext uri="{FF2B5EF4-FFF2-40B4-BE49-F238E27FC236}">
                <a16:creationId xmlns:a16="http://schemas.microsoft.com/office/drawing/2014/main" id="{C70C7B09-F900-4AF4-B98D-D9C07C9683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6438" y="3466437"/>
            <a:ext cx="3677853" cy="3405419"/>
          </a:xfrm>
          <a:prstGeom prst="rect">
            <a:avLst/>
          </a:prstGeom>
        </p:spPr>
      </p:pic>
      <p:pic>
        <p:nvPicPr>
          <p:cNvPr id="11" name="Imagen 10">
            <a:extLst>
              <a:ext uri="{FF2B5EF4-FFF2-40B4-BE49-F238E27FC236}">
                <a16:creationId xmlns:a16="http://schemas.microsoft.com/office/drawing/2014/main" id="{CA72874B-243A-4F3F-A2D6-469AD32493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64750" y="-13855"/>
            <a:ext cx="3627250" cy="3402674"/>
          </a:xfrm>
          <a:prstGeom prst="rect">
            <a:avLst/>
          </a:prstGeom>
        </p:spPr>
      </p:pic>
    </p:spTree>
    <p:extLst>
      <p:ext uri="{BB962C8B-B14F-4D97-AF65-F5344CB8AC3E}">
        <p14:creationId xmlns:p14="http://schemas.microsoft.com/office/powerpoint/2010/main" val="1911687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307102E-4B1B-4E01-9D84-A186C5142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5571" y="3429000"/>
            <a:ext cx="5244029" cy="3389890"/>
          </a:xfrm>
          <a:prstGeom prst="rect">
            <a:avLst/>
          </a:prstGeom>
        </p:spPr>
      </p:pic>
      <p:pic>
        <p:nvPicPr>
          <p:cNvPr id="6" name="Imagen 5">
            <a:extLst>
              <a:ext uri="{FF2B5EF4-FFF2-40B4-BE49-F238E27FC236}">
                <a16:creationId xmlns:a16="http://schemas.microsoft.com/office/drawing/2014/main" id="{0BCBB469-8AF2-42E5-92E0-CF331D7356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5571" y="0"/>
            <a:ext cx="5244028" cy="3431018"/>
          </a:xfrm>
          <a:prstGeom prst="rect">
            <a:avLst/>
          </a:prstGeom>
        </p:spPr>
      </p:pic>
    </p:spTree>
    <p:extLst>
      <p:ext uri="{BB962C8B-B14F-4D97-AF65-F5344CB8AC3E}">
        <p14:creationId xmlns:p14="http://schemas.microsoft.com/office/powerpoint/2010/main" val="403387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F213FF3-A355-4916-98D5-8BE98A88D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313176" cy="3048000"/>
          </a:xfrm>
          <a:prstGeom prst="rect">
            <a:avLst/>
          </a:prstGeom>
        </p:spPr>
      </p:pic>
      <p:pic>
        <p:nvPicPr>
          <p:cNvPr id="7" name="Imagen 6">
            <a:extLst>
              <a:ext uri="{FF2B5EF4-FFF2-40B4-BE49-F238E27FC236}">
                <a16:creationId xmlns:a16="http://schemas.microsoft.com/office/drawing/2014/main" id="{9E48B283-1173-40B2-95A8-9754DD1B12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0"/>
            <a:ext cx="3337560" cy="3048000"/>
          </a:xfrm>
          <a:prstGeom prst="rect">
            <a:avLst/>
          </a:prstGeom>
        </p:spPr>
      </p:pic>
      <p:pic>
        <p:nvPicPr>
          <p:cNvPr id="16" name="Imagen 15">
            <a:extLst>
              <a:ext uri="{FF2B5EF4-FFF2-40B4-BE49-F238E27FC236}">
                <a16:creationId xmlns:a16="http://schemas.microsoft.com/office/drawing/2014/main" id="{C07B16CA-E902-49F5-9374-4B0D70852A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5216" y="0"/>
            <a:ext cx="3401568" cy="3048000"/>
          </a:xfrm>
          <a:prstGeom prst="rect">
            <a:avLst/>
          </a:prstGeom>
        </p:spPr>
      </p:pic>
      <p:pic>
        <p:nvPicPr>
          <p:cNvPr id="18" name="Imagen 17">
            <a:extLst>
              <a:ext uri="{FF2B5EF4-FFF2-40B4-BE49-F238E27FC236}">
                <a16:creationId xmlns:a16="http://schemas.microsoft.com/office/drawing/2014/main" id="{A8196F82-7E76-409B-900A-9E9BC5AE6D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216" y="3810000"/>
            <a:ext cx="3191256" cy="3048000"/>
          </a:xfrm>
          <a:prstGeom prst="rect">
            <a:avLst/>
          </a:prstGeom>
        </p:spPr>
      </p:pic>
      <p:pic>
        <p:nvPicPr>
          <p:cNvPr id="20" name="Imagen 19">
            <a:extLst>
              <a:ext uri="{FF2B5EF4-FFF2-40B4-BE49-F238E27FC236}">
                <a16:creationId xmlns:a16="http://schemas.microsoft.com/office/drawing/2014/main" id="{28D61B58-52F9-4042-9F79-56D32F606B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48344" y="0"/>
            <a:ext cx="3343656" cy="3048000"/>
          </a:xfrm>
          <a:prstGeom prst="rect">
            <a:avLst/>
          </a:prstGeom>
        </p:spPr>
      </p:pic>
      <p:pic>
        <p:nvPicPr>
          <p:cNvPr id="22" name="Imagen 21">
            <a:extLst>
              <a:ext uri="{FF2B5EF4-FFF2-40B4-BE49-F238E27FC236}">
                <a16:creationId xmlns:a16="http://schemas.microsoft.com/office/drawing/2014/main" id="{FDB29A00-6755-4855-8FB2-8BD5550804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16696" y="3810000"/>
            <a:ext cx="3575304" cy="3048000"/>
          </a:xfrm>
          <a:prstGeom prst="rect">
            <a:avLst/>
          </a:prstGeom>
        </p:spPr>
      </p:pic>
    </p:spTree>
    <p:extLst>
      <p:ext uri="{BB962C8B-B14F-4D97-AF65-F5344CB8AC3E}">
        <p14:creationId xmlns:p14="http://schemas.microsoft.com/office/powerpoint/2010/main" val="2913758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EBB0C6A-123E-42F6-A742-2274DFB020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843396" cy="2618509"/>
          </a:xfrm>
          <a:prstGeom prst="rect">
            <a:avLst/>
          </a:prstGeom>
        </p:spPr>
      </p:pic>
      <p:pic>
        <p:nvPicPr>
          <p:cNvPr id="5" name="Imagen 4">
            <a:extLst>
              <a:ext uri="{FF2B5EF4-FFF2-40B4-BE49-F238E27FC236}">
                <a16:creationId xmlns:a16="http://schemas.microsoft.com/office/drawing/2014/main" id="{E7C39FDF-65E0-45F5-8BFF-3711C21995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5796" y="0"/>
            <a:ext cx="2763598" cy="2618509"/>
          </a:xfrm>
          <a:prstGeom prst="rect">
            <a:avLst/>
          </a:prstGeom>
        </p:spPr>
      </p:pic>
      <p:pic>
        <p:nvPicPr>
          <p:cNvPr id="7" name="Imagen 6">
            <a:extLst>
              <a:ext uri="{FF2B5EF4-FFF2-40B4-BE49-F238E27FC236}">
                <a16:creationId xmlns:a16="http://schemas.microsoft.com/office/drawing/2014/main" id="{69BB1E38-8632-4445-A4CC-1DA38188B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2790596" cy="2618509"/>
          </a:xfrm>
          <a:prstGeom prst="rect">
            <a:avLst/>
          </a:prstGeom>
        </p:spPr>
      </p:pic>
      <p:pic>
        <p:nvPicPr>
          <p:cNvPr id="9" name="Imagen 8">
            <a:extLst>
              <a:ext uri="{FF2B5EF4-FFF2-40B4-BE49-F238E27FC236}">
                <a16:creationId xmlns:a16="http://schemas.microsoft.com/office/drawing/2014/main" id="{9E2D49CE-3F05-4A5A-BD9F-8ECADC3454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6204" y="0"/>
            <a:ext cx="2995796" cy="2677208"/>
          </a:xfrm>
          <a:prstGeom prst="rect">
            <a:avLst/>
          </a:prstGeom>
        </p:spPr>
      </p:pic>
      <p:pic>
        <p:nvPicPr>
          <p:cNvPr id="11" name="Imagen 10">
            <a:extLst>
              <a:ext uri="{FF2B5EF4-FFF2-40B4-BE49-F238E27FC236}">
                <a16:creationId xmlns:a16="http://schemas.microsoft.com/office/drawing/2014/main" id="{1FB814EA-E850-49A0-A815-35E4AAEE11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4114800"/>
            <a:ext cx="2809609" cy="2743200"/>
          </a:xfrm>
          <a:prstGeom prst="rect">
            <a:avLst/>
          </a:prstGeom>
        </p:spPr>
      </p:pic>
      <p:pic>
        <p:nvPicPr>
          <p:cNvPr id="13" name="Imagen 12">
            <a:extLst>
              <a:ext uri="{FF2B5EF4-FFF2-40B4-BE49-F238E27FC236}">
                <a16:creationId xmlns:a16="http://schemas.microsoft.com/office/drawing/2014/main" id="{B8735CAA-C4A3-4A97-8363-F68D1E9ACA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95796" y="4124089"/>
            <a:ext cx="2809609" cy="2708057"/>
          </a:xfrm>
          <a:prstGeom prst="rect">
            <a:avLst/>
          </a:prstGeom>
        </p:spPr>
      </p:pic>
      <p:pic>
        <p:nvPicPr>
          <p:cNvPr id="15" name="Imagen 14">
            <a:extLst>
              <a:ext uri="{FF2B5EF4-FFF2-40B4-BE49-F238E27FC236}">
                <a16:creationId xmlns:a16="http://schemas.microsoft.com/office/drawing/2014/main" id="{6E42FCD8-49D1-4F55-B4F1-CBC026B46C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96204" y="4081897"/>
            <a:ext cx="2995795" cy="2776103"/>
          </a:xfrm>
          <a:prstGeom prst="rect">
            <a:avLst/>
          </a:prstGeom>
        </p:spPr>
      </p:pic>
      <p:pic>
        <p:nvPicPr>
          <p:cNvPr id="17" name="Imagen 16">
            <a:extLst>
              <a:ext uri="{FF2B5EF4-FFF2-40B4-BE49-F238E27FC236}">
                <a16:creationId xmlns:a16="http://schemas.microsoft.com/office/drawing/2014/main" id="{99A60285-379A-4047-B503-BB74CE31CC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32715" y="4114800"/>
            <a:ext cx="2809609" cy="2682204"/>
          </a:xfrm>
          <a:prstGeom prst="rect">
            <a:avLst/>
          </a:prstGeom>
        </p:spPr>
      </p:pic>
    </p:spTree>
    <p:extLst>
      <p:ext uri="{BB962C8B-B14F-4D97-AF65-F5344CB8AC3E}">
        <p14:creationId xmlns:p14="http://schemas.microsoft.com/office/powerpoint/2010/main" val="403142187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177</Words>
  <Application>Microsoft Office PowerPoint</Application>
  <PresentationFormat>Panorámica</PresentationFormat>
  <Paragraphs>4</Paragraphs>
  <Slides>19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vt:i4>
      </vt:variant>
    </vt:vector>
  </HeadingPairs>
  <TitlesOfParts>
    <vt:vector size="24" baseType="lpstr">
      <vt:lpstr>Arial</vt:lpstr>
      <vt:lpstr>Calibri</vt:lpstr>
      <vt:lpstr>Calibri Light</vt:lpstr>
      <vt:lpstr>Times New Roman</vt:lpstr>
      <vt:lpstr>Tema de Office</vt:lpstr>
      <vt:lpstr>Duccio</vt:lpstr>
      <vt:lpstr>Presentación de PowerPoint</vt:lpstr>
      <vt:lpstr>1308 - 1311. Duccio. Maestà (anverso). Duomo, Siena. Su traslado (1310) procesional desde el estudio del pintor al altar mayor de la catedral resulta un acontecimiento. Es un gran tablero ligeramente apaisado, en cuyo anverso aparece la Virgen en majestad sentada en su trono y rodeada por los ángeles y santos patrones y mártires de la ciudad. Pese al tono grave y solemne de la gran composición de la Virgen rodeada de santos, cuyo bizantinismo es patente, tanto en el conjunto como en los menores detalles, el aire fino y elegante que anima a las figuras es vivo reflejo de la delicada sensibilidad senesa. </vt:lpstr>
      <vt:lpstr>1308 - 1311. Duccio. Maestà (reverso). Duomo, Siena. En el reverso se presentan numerosas escenas de la vida de Jesús.  La gracia leve y sutil del anverso se hace aún más sensible en la interpretación de las deliciosas y pequeñas historias del dorso.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Miguel Velayos García</dc:creator>
  <cp:lastModifiedBy>Miguel Velayos García</cp:lastModifiedBy>
  <cp:revision>8</cp:revision>
  <dcterms:created xsi:type="dcterms:W3CDTF">2021-04-14T15:08:33Z</dcterms:created>
  <dcterms:modified xsi:type="dcterms:W3CDTF">2021-04-14T16:07:29Z</dcterms:modified>
</cp:coreProperties>
</file>