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56" r:id="rId2"/>
    <p:sldId id="257" r:id="rId3"/>
    <p:sldId id="258" r:id="rId4"/>
    <p:sldId id="283" r:id="rId5"/>
    <p:sldId id="284" r:id="rId6"/>
    <p:sldId id="276" r:id="rId7"/>
    <p:sldId id="277" r:id="rId8"/>
    <p:sldId id="278" r:id="rId9"/>
    <p:sldId id="275" r:id="rId10"/>
    <p:sldId id="279" r:id="rId11"/>
    <p:sldId id="280" r:id="rId12"/>
    <p:sldId id="281" r:id="rId13"/>
    <p:sldId id="282" r:id="rId14"/>
    <p:sldId id="285" r:id="rId15"/>
    <p:sldId id="286" r:id="rId16"/>
    <p:sldId id="287" r:id="rId17"/>
    <p:sldId id="288" r:id="rId18"/>
    <p:sldId id="289" r:id="rId19"/>
    <p:sldId id="290" r:id="rId20"/>
    <p:sldId id="291" r:id="rId21"/>
    <p:sldId id="293" r:id="rId22"/>
    <p:sldId id="295" r:id="rId23"/>
    <p:sldId id="297" r:id="rId24"/>
    <p:sldId id="296" r:id="rId25"/>
    <p:sldId id="298" r:id="rId26"/>
    <p:sldId id="299" r:id="rId27"/>
    <p:sldId id="294" r:id="rId28"/>
    <p:sldId id="300" r:id="rId29"/>
    <p:sldId id="302" r:id="rId30"/>
    <p:sldId id="301" r:id="rId31"/>
    <p:sldId id="303" r:id="rId32"/>
    <p:sldId id="292" r:id="rId33"/>
    <p:sldId id="304" r:id="rId34"/>
  </p:sldIdLst>
  <p:sldSz cx="10080625" cy="5670550"/>
  <p:notesSz cx="7559675" cy="106918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6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E0DC19AD-530C-4E07-8804-02BB632FC98C}"/>
              </a:ext>
            </a:extLst>
          </p:cNvPr>
          <p:cNvSpPr txBox="1">
            <a:spLocks noGrp="1"/>
          </p:cNvSpPr>
          <p:nvPr>
            <p:ph type="hdr" sz="quarter"/>
          </p:nvPr>
        </p:nvSpPr>
        <p:spPr>
          <a:xfrm>
            <a:off x="0" y="0"/>
            <a:ext cx="3280680" cy="534240"/>
          </a:xfrm>
          <a:prstGeom prst="rect">
            <a:avLst/>
          </a:prstGeom>
          <a:noFill/>
          <a:ln>
            <a:noFill/>
          </a:ln>
        </p:spPr>
        <p:txBody>
          <a:bodyPr vert="horz" wrap="none" lIns="90000" tIns="45000" rIns="90000" bIns="45000" anchorCtr="0" compatLnSpc="0">
            <a:noAutofit/>
          </a:bodyPr>
          <a:lstStyle/>
          <a:p>
            <a:pPr marL="0" marR="0" lvl="0" indent="0" rtl="0" hangingPunct="0">
              <a:lnSpc>
                <a:spcPct val="100000"/>
              </a:lnSpc>
              <a:spcBef>
                <a:spcPts val="0"/>
              </a:spcBef>
              <a:spcAft>
                <a:spcPts val="0"/>
              </a:spcAft>
              <a:buNone/>
              <a:tabLst/>
              <a:defRPr sz="1400"/>
            </a:pPr>
            <a:endParaRPr lang="es-ES" sz="1400" b="0" i="0" u="none" strike="noStrike" kern="1200" cap="none">
              <a:ln>
                <a:noFill/>
              </a:ln>
              <a:latin typeface="Liberation Sans" pitchFamily="18"/>
              <a:ea typeface="Noto Sans CJK SC" pitchFamily="2"/>
              <a:cs typeface="FreeSans" pitchFamily="2"/>
            </a:endParaRPr>
          </a:p>
        </p:txBody>
      </p:sp>
      <p:sp>
        <p:nvSpPr>
          <p:cNvPr id="3" name="Marcador de fecha 2">
            <a:extLst>
              <a:ext uri="{FF2B5EF4-FFF2-40B4-BE49-F238E27FC236}">
                <a16:creationId xmlns:a16="http://schemas.microsoft.com/office/drawing/2014/main" id="{6A996897-E926-45F3-B5D0-F8913FE6BCA9}"/>
              </a:ext>
            </a:extLst>
          </p:cNvPr>
          <p:cNvSpPr txBox="1">
            <a:spLocks noGrp="1"/>
          </p:cNvSpPr>
          <p:nvPr>
            <p:ph type="dt" sz="quarter" idx="1"/>
          </p:nvPr>
        </p:nvSpPr>
        <p:spPr>
          <a:xfrm>
            <a:off x="4278960" y="0"/>
            <a:ext cx="3280680" cy="534240"/>
          </a:xfrm>
          <a:prstGeom prst="rect">
            <a:avLst/>
          </a:prstGeom>
          <a:noFill/>
          <a:ln>
            <a:noFill/>
          </a:ln>
        </p:spPr>
        <p:txBody>
          <a:bodyPr vert="horz" wrap="none" lIns="90000" tIns="45000" rIns="90000" bIns="45000" anchorCtr="0" compatLnSpc="0">
            <a:noAutofit/>
          </a:bodyPr>
          <a:lstStyle/>
          <a:p>
            <a:pPr marL="0" marR="0" lvl="0" indent="0" algn="r" rtl="0" hangingPunct="0">
              <a:lnSpc>
                <a:spcPct val="100000"/>
              </a:lnSpc>
              <a:spcBef>
                <a:spcPts val="0"/>
              </a:spcBef>
              <a:spcAft>
                <a:spcPts val="0"/>
              </a:spcAft>
              <a:buNone/>
              <a:tabLst/>
              <a:defRPr sz="1400"/>
            </a:pPr>
            <a:endParaRPr lang="es-ES" sz="1400" b="0" i="0" u="none" strike="noStrike" kern="1200" cap="none">
              <a:ln>
                <a:noFill/>
              </a:ln>
              <a:latin typeface="Liberation Sans" pitchFamily="18"/>
              <a:ea typeface="Noto Sans CJK SC" pitchFamily="2"/>
              <a:cs typeface="FreeSans" pitchFamily="2"/>
            </a:endParaRPr>
          </a:p>
        </p:txBody>
      </p:sp>
      <p:sp>
        <p:nvSpPr>
          <p:cNvPr id="4" name="Marcador de pie de página 3">
            <a:extLst>
              <a:ext uri="{FF2B5EF4-FFF2-40B4-BE49-F238E27FC236}">
                <a16:creationId xmlns:a16="http://schemas.microsoft.com/office/drawing/2014/main" id="{B707C969-6A57-486A-9EBE-ED336AFFEB0A}"/>
              </a:ext>
            </a:extLst>
          </p:cNvPr>
          <p:cNvSpPr txBox="1">
            <a:spLocks noGrp="1"/>
          </p:cNvSpPr>
          <p:nvPr>
            <p:ph type="ftr" sz="quarter" idx="2"/>
          </p:nvPr>
        </p:nvSpPr>
        <p:spPr>
          <a:xfrm>
            <a:off x="0" y="10157400"/>
            <a:ext cx="3280680" cy="534240"/>
          </a:xfrm>
          <a:prstGeom prst="rect">
            <a:avLst/>
          </a:prstGeom>
          <a:noFill/>
          <a:ln>
            <a:noFill/>
          </a:ln>
        </p:spPr>
        <p:txBody>
          <a:bodyPr vert="horz" wrap="none" lIns="90000" tIns="45000" rIns="90000" bIns="45000" anchor="b" anchorCtr="0" compatLnSpc="0">
            <a:noAutofit/>
          </a:bodyPr>
          <a:lstStyle/>
          <a:p>
            <a:pPr marL="0" marR="0" lvl="0" indent="0" rtl="0" hangingPunct="0">
              <a:lnSpc>
                <a:spcPct val="100000"/>
              </a:lnSpc>
              <a:spcBef>
                <a:spcPts val="0"/>
              </a:spcBef>
              <a:spcAft>
                <a:spcPts val="0"/>
              </a:spcAft>
              <a:buNone/>
              <a:tabLst/>
              <a:defRPr sz="1400"/>
            </a:pPr>
            <a:endParaRPr lang="es-ES" sz="1400" b="0" i="0" u="none" strike="noStrike" kern="1200" cap="none">
              <a:ln>
                <a:noFill/>
              </a:ln>
              <a:latin typeface="Liberation Sans" pitchFamily="18"/>
              <a:ea typeface="Noto Sans CJK SC" pitchFamily="2"/>
              <a:cs typeface="FreeSans" pitchFamily="2"/>
            </a:endParaRPr>
          </a:p>
        </p:txBody>
      </p:sp>
      <p:sp>
        <p:nvSpPr>
          <p:cNvPr id="5" name="Marcador de número de diapositiva 4">
            <a:extLst>
              <a:ext uri="{FF2B5EF4-FFF2-40B4-BE49-F238E27FC236}">
                <a16:creationId xmlns:a16="http://schemas.microsoft.com/office/drawing/2014/main" id="{71DAEF23-D481-4A17-A426-55C5818E3A3D}"/>
              </a:ext>
            </a:extLst>
          </p:cNvPr>
          <p:cNvSpPr txBox="1">
            <a:spLocks noGrp="1"/>
          </p:cNvSpPr>
          <p:nvPr>
            <p:ph type="sldNum" sz="quarter" idx="3"/>
          </p:nvPr>
        </p:nvSpPr>
        <p:spPr>
          <a:xfrm>
            <a:off x="4278960" y="10157400"/>
            <a:ext cx="3280680" cy="534240"/>
          </a:xfrm>
          <a:prstGeom prst="rect">
            <a:avLst/>
          </a:prstGeom>
          <a:noFill/>
          <a:ln>
            <a:noFill/>
          </a:ln>
        </p:spPr>
        <p:txBody>
          <a:bodyPr vert="horz" wrap="none" lIns="90000" tIns="45000" rIns="90000" bIns="45000" anchor="b" anchorCtr="0" compatLnSpc="0">
            <a:noAutofit/>
          </a:bodyPr>
          <a:lstStyle/>
          <a:p>
            <a:pPr marL="0" marR="0" lvl="0" indent="0" algn="r" rtl="0" hangingPunct="0">
              <a:lnSpc>
                <a:spcPct val="100000"/>
              </a:lnSpc>
              <a:spcBef>
                <a:spcPts val="0"/>
              </a:spcBef>
              <a:spcAft>
                <a:spcPts val="0"/>
              </a:spcAft>
              <a:buNone/>
              <a:tabLst/>
              <a:defRPr sz="1400"/>
            </a:pPr>
            <a:fld id="{B29B0E74-18C9-4B23-8EED-9EAD21F41743}" type="slidenum">
              <a:t>‹Nº›</a:t>
            </a:fld>
            <a:endParaRPr lang="es-ES" sz="1400" b="0" i="0" u="none" strike="noStrike" kern="1200" cap="none">
              <a:ln>
                <a:noFill/>
              </a:ln>
              <a:latin typeface="Liberation Sans" pitchFamily="18"/>
              <a:ea typeface="Noto Sans CJK SC" pitchFamily="2"/>
              <a:cs typeface="FreeSans" pitchFamily="2"/>
            </a:endParaRPr>
          </a:p>
        </p:txBody>
      </p:sp>
    </p:spTree>
    <p:extLst>
      <p:ext uri="{BB962C8B-B14F-4D97-AF65-F5344CB8AC3E}">
        <p14:creationId xmlns:p14="http://schemas.microsoft.com/office/powerpoint/2010/main" val="375463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0C0ED1A-0FBD-40ED-9F4C-2BC4C67E3C8D}"/>
              </a:ext>
            </a:extLst>
          </p:cNvPr>
          <p:cNvSpPr>
            <a:spLocks noGrp="1" noRot="1" noChangeAspect="1"/>
          </p:cNvSpPr>
          <p:nvPr>
            <p:ph type="sldImg" idx="2"/>
          </p:nvPr>
        </p:nvSpPr>
        <p:spPr>
          <a:xfrm>
            <a:off x="216000" y="812520"/>
            <a:ext cx="7127279" cy="4008959"/>
          </a:xfrm>
          <a:prstGeom prst="rect">
            <a:avLst/>
          </a:prstGeom>
          <a:noFill/>
          <a:ln>
            <a:noFill/>
            <a:prstDash val="solid"/>
          </a:ln>
        </p:spPr>
      </p:sp>
      <p:sp>
        <p:nvSpPr>
          <p:cNvPr id="3" name="Marcador de notas 2">
            <a:extLst>
              <a:ext uri="{FF2B5EF4-FFF2-40B4-BE49-F238E27FC236}">
                <a16:creationId xmlns:a16="http://schemas.microsoft.com/office/drawing/2014/main" id="{F1DB7908-FDC7-4FEF-A82F-7D726ADAE67F}"/>
              </a:ext>
            </a:extLst>
          </p:cNvPr>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es-ES"/>
          </a:p>
        </p:txBody>
      </p:sp>
      <p:sp>
        <p:nvSpPr>
          <p:cNvPr id="4" name="Marcador de encabezado 3">
            <a:extLst>
              <a:ext uri="{FF2B5EF4-FFF2-40B4-BE49-F238E27FC236}">
                <a16:creationId xmlns:a16="http://schemas.microsoft.com/office/drawing/2014/main" id="{9A27D776-1FD0-4B9C-9646-7DBED312FEC7}"/>
              </a:ext>
            </a:extLst>
          </p:cNvPr>
          <p:cNvSpPr txBox="1">
            <a:spLocks noGrp="1"/>
          </p:cNvSpPr>
          <p:nvPr>
            <p:ph type="hdr" sz="quarter"/>
          </p:nvPr>
        </p:nvSpPr>
        <p:spPr>
          <a:xfrm>
            <a:off x="0" y="0"/>
            <a:ext cx="3280680" cy="534240"/>
          </a:xfrm>
          <a:prstGeom prst="rect">
            <a:avLst/>
          </a:prstGeom>
          <a:noFill/>
          <a:ln>
            <a:noFill/>
          </a:ln>
        </p:spPr>
        <p:txBody>
          <a:bodyPr vert="horz" lIns="0" tIns="0" rIns="0" bIns="0" anchorCtr="0">
            <a:noAutofit/>
          </a:bodyPr>
          <a:lstStyle>
            <a:lvl1pPr lvl="0" rtl="0" hangingPunct="0">
              <a:buNone/>
              <a:tabLst/>
              <a:defRPr lang="es-ES" sz="1400" kern="1200">
                <a:latin typeface="Liberation Serif" pitchFamily="18"/>
                <a:ea typeface="DejaVu Sans" pitchFamily="2"/>
                <a:cs typeface="DejaVu Sans" pitchFamily="2"/>
              </a:defRPr>
            </a:lvl1pPr>
          </a:lstStyle>
          <a:p>
            <a:pPr lvl="0"/>
            <a:endParaRPr lang="es-ES"/>
          </a:p>
        </p:txBody>
      </p:sp>
      <p:sp>
        <p:nvSpPr>
          <p:cNvPr id="5" name="Marcador de fecha 4">
            <a:extLst>
              <a:ext uri="{FF2B5EF4-FFF2-40B4-BE49-F238E27FC236}">
                <a16:creationId xmlns:a16="http://schemas.microsoft.com/office/drawing/2014/main" id="{14C99FDC-B87C-42F9-80D0-30E98F9C2927}"/>
              </a:ext>
            </a:extLst>
          </p:cNvPr>
          <p:cNvSpPr txBox="1">
            <a:spLocks noGrp="1"/>
          </p:cNvSpPr>
          <p:nvPr>
            <p:ph type="dt" idx="1"/>
          </p:nvPr>
        </p:nvSpPr>
        <p:spPr>
          <a:xfrm>
            <a:off x="4278960" y="0"/>
            <a:ext cx="3280680" cy="534240"/>
          </a:xfrm>
          <a:prstGeom prst="rect">
            <a:avLst/>
          </a:prstGeom>
          <a:noFill/>
          <a:ln>
            <a:noFill/>
          </a:ln>
        </p:spPr>
        <p:txBody>
          <a:bodyPr vert="horz" lIns="0" tIns="0" rIns="0" bIns="0" anchorCtr="0">
            <a:noAutofit/>
          </a:bodyPr>
          <a:lstStyle>
            <a:lvl1pPr lvl="0" algn="r" rtl="0" hangingPunct="0">
              <a:buNone/>
              <a:tabLst/>
              <a:defRPr lang="es-ES" sz="1400" kern="1200">
                <a:latin typeface="Liberation Serif" pitchFamily="18"/>
                <a:ea typeface="DejaVu Sans" pitchFamily="2"/>
                <a:cs typeface="DejaVu Sans" pitchFamily="2"/>
              </a:defRPr>
            </a:lvl1pPr>
          </a:lstStyle>
          <a:p>
            <a:pPr lvl="0"/>
            <a:endParaRPr lang="es-ES"/>
          </a:p>
        </p:txBody>
      </p:sp>
      <p:sp>
        <p:nvSpPr>
          <p:cNvPr id="6" name="Marcador de pie de página 5">
            <a:extLst>
              <a:ext uri="{FF2B5EF4-FFF2-40B4-BE49-F238E27FC236}">
                <a16:creationId xmlns:a16="http://schemas.microsoft.com/office/drawing/2014/main" id="{DF854F8F-C896-4897-AC33-457C59E965B4}"/>
              </a:ext>
            </a:extLst>
          </p:cNvPr>
          <p:cNvSpPr txBox="1">
            <a:spLocks noGrp="1"/>
          </p:cNvSpPr>
          <p:nvPr>
            <p:ph type="ftr" sz="quarter" idx="4"/>
          </p:nvPr>
        </p:nvSpPr>
        <p:spPr>
          <a:xfrm>
            <a:off x="0" y="10157400"/>
            <a:ext cx="3280680" cy="534240"/>
          </a:xfrm>
          <a:prstGeom prst="rect">
            <a:avLst/>
          </a:prstGeom>
          <a:noFill/>
          <a:ln>
            <a:noFill/>
          </a:ln>
        </p:spPr>
        <p:txBody>
          <a:bodyPr vert="horz" lIns="0" tIns="0" rIns="0" bIns="0" anchor="b" anchorCtr="0">
            <a:noAutofit/>
          </a:bodyPr>
          <a:lstStyle>
            <a:lvl1pPr lvl="0" rtl="0" hangingPunct="0">
              <a:buNone/>
              <a:tabLst/>
              <a:defRPr lang="es-ES" sz="1400" kern="1200">
                <a:latin typeface="Liberation Serif" pitchFamily="18"/>
                <a:ea typeface="DejaVu Sans" pitchFamily="2"/>
                <a:cs typeface="DejaVu Sans" pitchFamily="2"/>
              </a:defRPr>
            </a:lvl1pPr>
          </a:lstStyle>
          <a:p>
            <a:pPr lvl="0"/>
            <a:endParaRPr lang="es-ES"/>
          </a:p>
        </p:txBody>
      </p:sp>
      <p:sp>
        <p:nvSpPr>
          <p:cNvPr id="7" name="Marcador de número de diapositiva 6">
            <a:extLst>
              <a:ext uri="{FF2B5EF4-FFF2-40B4-BE49-F238E27FC236}">
                <a16:creationId xmlns:a16="http://schemas.microsoft.com/office/drawing/2014/main" id="{A14DE301-1354-410E-B060-603EECBA982B}"/>
              </a:ext>
            </a:extLst>
          </p:cNvPr>
          <p:cNvSpPr txBox="1">
            <a:spLocks noGrp="1"/>
          </p:cNvSpPr>
          <p:nvPr>
            <p:ph type="sldNum" sz="quarter" idx="5"/>
          </p:nvPr>
        </p:nvSpPr>
        <p:spPr>
          <a:xfrm>
            <a:off x="4278960" y="10157400"/>
            <a:ext cx="3280680" cy="534240"/>
          </a:xfrm>
          <a:prstGeom prst="rect">
            <a:avLst/>
          </a:prstGeom>
          <a:noFill/>
          <a:ln>
            <a:noFill/>
          </a:ln>
        </p:spPr>
        <p:txBody>
          <a:bodyPr vert="horz" lIns="0" tIns="0" rIns="0" bIns="0" anchor="b" anchorCtr="0">
            <a:noAutofit/>
          </a:bodyPr>
          <a:lstStyle>
            <a:lvl1pPr lvl="0" algn="r" rtl="0" hangingPunct="0">
              <a:buNone/>
              <a:tabLst/>
              <a:defRPr lang="es-ES" sz="1400" kern="1200">
                <a:latin typeface="Liberation Serif" pitchFamily="18"/>
                <a:ea typeface="DejaVu Sans" pitchFamily="2"/>
                <a:cs typeface="DejaVu Sans" pitchFamily="2"/>
              </a:defRPr>
            </a:lvl1pPr>
          </a:lstStyle>
          <a:p>
            <a:pPr lvl="0"/>
            <a:fld id="{A224BDE2-03EB-4000-BBCF-45B0D6D3BD3A}" type="slidenum">
              <a:t>‹Nº›</a:t>
            </a:fld>
            <a:endParaRPr lang="es-ES"/>
          </a:p>
        </p:txBody>
      </p:sp>
    </p:spTree>
    <p:extLst>
      <p:ext uri="{BB962C8B-B14F-4D97-AF65-F5344CB8AC3E}">
        <p14:creationId xmlns:p14="http://schemas.microsoft.com/office/powerpoint/2010/main" val="3952741827"/>
      </p:ext>
    </p:extLst>
  </p:cSld>
  <p:clrMap bg1="lt1" tx1="dk1" bg2="lt2" tx2="dk2" accent1="accent1" accent2="accent2" accent3="accent3" accent4="accent4" accent5="accent5" accent6="accent6" hlink="hlink" folHlink="folHlink"/>
  <p:notesStyle>
    <a:lvl1pPr marL="216000" marR="0" indent="-216000" hangingPunct="0">
      <a:tabLst/>
      <a:defRPr lang="es-ES" sz="2000" b="0" i="0" u="none" strike="noStrike" kern="1200" cap="none">
        <a:ln>
          <a:noFill/>
        </a:ln>
        <a:highlight>
          <a:scrgbClr r="0" g="0" b="0">
            <a:alpha val="0"/>
          </a:scrgbClr>
        </a:highlight>
        <a:latin typeface="Liberation Sans" pitchFamily="18"/>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B48F8282-A7F8-4C65-A37B-118BE0181FD4}"/>
              </a:ext>
            </a:extLst>
          </p:cNvPr>
          <p:cNvSpPr txBox="1">
            <a:spLocks noGrp="1"/>
          </p:cNvSpPr>
          <p:nvPr>
            <p:ph type="sldNum" sz="quarter" idx="5"/>
          </p:nvPr>
        </p:nvSpPr>
        <p:spPr>
          <a:ln/>
        </p:spPr>
        <p:txBody>
          <a:bodyPr vert="horz" lIns="0" tIns="0" rIns="0" bIns="0" anchor="b" anchorCtr="0">
            <a:noAutofit/>
          </a:bodyPr>
          <a:lstStyle/>
          <a:p>
            <a:pPr lvl="0"/>
            <a:fld id="{8D83CDC0-D378-40B8-8A25-0FDB2D165963}" type="slidenum">
              <a:t>1</a:t>
            </a:fld>
            <a:endParaRPr lang="es-ES"/>
          </a:p>
        </p:txBody>
      </p:sp>
      <p:sp>
        <p:nvSpPr>
          <p:cNvPr id="2" name="Marcador de imagen de diapositiva 1">
            <a:extLst>
              <a:ext uri="{FF2B5EF4-FFF2-40B4-BE49-F238E27FC236}">
                <a16:creationId xmlns:a16="http://schemas.microsoft.com/office/drawing/2014/main" id="{CEB022E5-36CB-4885-B9AF-7E4F950C65D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C67763E4-B923-46FE-A368-9FB89B9D4CFC}"/>
              </a:ext>
            </a:extLst>
          </p:cNvPr>
          <p:cNvSpPr txBox="1">
            <a:spLocks noGrp="1"/>
          </p:cNvSpPr>
          <p:nvPr>
            <p:ph type="body" sz="quarter" idx="1"/>
          </p:nvPr>
        </p:nvSpPr>
        <p:spPr/>
        <p:txBody>
          <a:bodyPr vert="horz"/>
          <a:lstStyle/>
          <a:p>
            <a:pPr rtl="0"/>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87F98D8F-16E3-4A5C-B065-95A1E3CD1D29}"/>
              </a:ext>
            </a:extLst>
          </p:cNvPr>
          <p:cNvSpPr txBox="1">
            <a:spLocks noGrp="1"/>
          </p:cNvSpPr>
          <p:nvPr>
            <p:ph type="sldNum" sz="quarter" idx="5"/>
          </p:nvPr>
        </p:nvSpPr>
        <p:spPr>
          <a:ln/>
        </p:spPr>
        <p:txBody>
          <a:bodyPr vert="horz" lIns="0" tIns="0" rIns="0" bIns="0" anchor="b" anchorCtr="0">
            <a:noAutofit/>
          </a:bodyPr>
          <a:lstStyle/>
          <a:p>
            <a:pPr lvl="0"/>
            <a:fld id="{49F97305-3E8E-44E9-A8AE-E5631FAE4176}" type="slidenum">
              <a:t>2</a:t>
            </a:fld>
            <a:endParaRPr lang="es-ES"/>
          </a:p>
        </p:txBody>
      </p:sp>
      <p:sp>
        <p:nvSpPr>
          <p:cNvPr id="2" name="Marcador de imagen de diapositiva 1">
            <a:extLst>
              <a:ext uri="{FF2B5EF4-FFF2-40B4-BE49-F238E27FC236}">
                <a16:creationId xmlns:a16="http://schemas.microsoft.com/office/drawing/2014/main" id="{9C69359D-21D8-4300-839E-57ADF5C83FF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A1EE6736-CABD-4AE4-990A-C7E76C6B16BA}"/>
              </a:ext>
            </a:extLst>
          </p:cNvPr>
          <p:cNvSpPr txBox="1">
            <a:spLocks noGrp="1"/>
          </p:cNvSpPr>
          <p:nvPr>
            <p:ph type="body" sz="quarter" idx="1"/>
          </p:nvPr>
        </p:nvSpPr>
        <p:spPr/>
        <p:txBody>
          <a:bodyPr vert="horz"/>
          <a:lstStyle/>
          <a:p>
            <a:pPr rtl="0"/>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3</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4</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466246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5</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991304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6</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795779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7</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930950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8</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942082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10</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476336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11</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846592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12</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4591650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13</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775974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14</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4578964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15</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444979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16</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41398918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17</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026208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18</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300731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19</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9758400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20</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6786756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21</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674809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22</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7790603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23</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7363862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24</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6294363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25</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1091558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26</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0234512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27</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5785867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28</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7636124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29</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7240283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30</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4779019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31</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852213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32</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4378346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1BB1BDBC-9DBC-4D9D-905C-B2C93F39F1A0}"/>
              </a:ext>
            </a:extLst>
          </p:cNvPr>
          <p:cNvSpPr txBox="1">
            <a:spLocks noGrp="1"/>
          </p:cNvSpPr>
          <p:nvPr>
            <p:ph type="sldNum" sz="quarter" idx="5"/>
          </p:nvPr>
        </p:nvSpPr>
        <p:spPr>
          <a:ln/>
        </p:spPr>
        <p:txBody>
          <a:bodyPr vert="horz" lIns="0" tIns="0" rIns="0" bIns="0" anchor="b" anchorCtr="0">
            <a:noAutofit/>
          </a:bodyPr>
          <a:lstStyle/>
          <a:p>
            <a:pPr lvl="0"/>
            <a:fld id="{34F189E4-A83C-4E1C-9912-2267BF74B483}" type="slidenum">
              <a:t>33</a:t>
            </a:fld>
            <a:endParaRPr lang="es-ES"/>
          </a:p>
        </p:txBody>
      </p:sp>
      <p:sp>
        <p:nvSpPr>
          <p:cNvPr id="2" name="Marcador de imagen de diapositiva 1">
            <a:extLst>
              <a:ext uri="{FF2B5EF4-FFF2-40B4-BE49-F238E27FC236}">
                <a16:creationId xmlns:a16="http://schemas.microsoft.com/office/drawing/2014/main" id="{0462CD9B-9806-4750-810B-44873608853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7C408345-49A8-438C-B621-32109DDCFD0E}"/>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634194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3EC071-9EB5-4037-A8EB-1529E343C80F}"/>
              </a:ext>
            </a:extLst>
          </p:cNvPr>
          <p:cNvSpPr>
            <a:spLocks noGrp="1"/>
          </p:cNvSpPr>
          <p:nvPr>
            <p:ph type="ctrTitle"/>
          </p:nvPr>
        </p:nvSpPr>
        <p:spPr>
          <a:xfrm>
            <a:off x="1260475" y="928688"/>
            <a:ext cx="7559675" cy="1973262"/>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F405B3B-17A6-4BAD-8108-CE2C162D7115}"/>
              </a:ext>
            </a:extLst>
          </p:cNvPr>
          <p:cNvSpPr>
            <a:spLocks noGrp="1"/>
          </p:cNvSpPr>
          <p:nvPr>
            <p:ph type="subTitle" idx="1"/>
          </p:nvPr>
        </p:nvSpPr>
        <p:spPr>
          <a:xfrm>
            <a:off x="1260475" y="2978150"/>
            <a:ext cx="7559675" cy="137001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35B2796-1CD0-4A01-A293-AC8A413497C1}"/>
              </a:ext>
            </a:extLst>
          </p:cNvPr>
          <p:cNvSpPr>
            <a:spLocks noGrp="1"/>
          </p:cNvSpPr>
          <p:nvPr>
            <p:ph type="dt" sz="half" idx="10"/>
          </p:nvPr>
        </p:nvSpPr>
        <p:spPr/>
        <p:txBody>
          <a:bodyPr/>
          <a:lstStyle/>
          <a:p>
            <a:pPr lvl="0"/>
            <a:endParaRPr lang="es-ES"/>
          </a:p>
        </p:txBody>
      </p:sp>
      <p:sp>
        <p:nvSpPr>
          <p:cNvPr id="5" name="Marcador de pie de página 4">
            <a:extLst>
              <a:ext uri="{FF2B5EF4-FFF2-40B4-BE49-F238E27FC236}">
                <a16:creationId xmlns:a16="http://schemas.microsoft.com/office/drawing/2014/main" id="{FB057D2D-314A-4EAE-B4B6-8FA6C4676DAC}"/>
              </a:ext>
            </a:extLst>
          </p:cNvPr>
          <p:cNvSpPr>
            <a:spLocks noGrp="1"/>
          </p:cNvSpPr>
          <p:nvPr>
            <p:ph type="ftr" sz="quarter" idx="11"/>
          </p:nvPr>
        </p:nvSpPr>
        <p:spPr/>
        <p:txBody>
          <a:bodyPr/>
          <a:lstStyle/>
          <a:p>
            <a:pPr lvl="0"/>
            <a:endParaRPr lang="es-ES"/>
          </a:p>
        </p:txBody>
      </p:sp>
      <p:sp>
        <p:nvSpPr>
          <p:cNvPr id="6" name="Marcador de número de diapositiva 5">
            <a:extLst>
              <a:ext uri="{FF2B5EF4-FFF2-40B4-BE49-F238E27FC236}">
                <a16:creationId xmlns:a16="http://schemas.microsoft.com/office/drawing/2014/main" id="{38D3C213-EB3F-4DFC-B737-0F1E2A2874DB}"/>
              </a:ext>
            </a:extLst>
          </p:cNvPr>
          <p:cNvSpPr>
            <a:spLocks noGrp="1"/>
          </p:cNvSpPr>
          <p:nvPr>
            <p:ph type="sldNum" sz="quarter" idx="12"/>
          </p:nvPr>
        </p:nvSpPr>
        <p:spPr/>
        <p:txBody>
          <a:bodyPr/>
          <a:lstStyle/>
          <a:p>
            <a:pPr lvl="0"/>
            <a:fld id="{183866F2-DFA7-4D52-9155-3BA2A8F1951E}" type="slidenum">
              <a:t>‹Nº›</a:t>
            </a:fld>
            <a:endParaRPr lang="es-ES"/>
          </a:p>
        </p:txBody>
      </p:sp>
    </p:spTree>
    <p:extLst>
      <p:ext uri="{BB962C8B-B14F-4D97-AF65-F5344CB8AC3E}">
        <p14:creationId xmlns:p14="http://schemas.microsoft.com/office/powerpoint/2010/main" val="1687014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F18CAD-2B24-4EA8-9874-ECCF7C5ED1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8FC8B35-6F67-4871-B6C0-F03DFB91609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9BC1E5D-D294-4AEE-BB64-8610A26F4FAC}"/>
              </a:ext>
            </a:extLst>
          </p:cNvPr>
          <p:cNvSpPr>
            <a:spLocks noGrp="1"/>
          </p:cNvSpPr>
          <p:nvPr>
            <p:ph type="dt" sz="half" idx="10"/>
          </p:nvPr>
        </p:nvSpPr>
        <p:spPr/>
        <p:txBody>
          <a:bodyPr/>
          <a:lstStyle/>
          <a:p>
            <a:pPr lvl="0"/>
            <a:endParaRPr lang="es-ES"/>
          </a:p>
        </p:txBody>
      </p:sp>
      <p:sp>
        <p:nvSpPr>
          <p:cNvPr id="5" name="Marcador de pie de página 4">
            <a:extLst>
              <a:ext uri="{FF2B5EF4-FFF2-40B4-BE49-F238E27FC236}">
                <a16:creationId xmlns:a16="http://schemas.microsoft.com/office/drawing/2014/main" id="{CC159CC8-6150-470C-A612-F743FC196713}"/>
              </a:ext>
            </a:extLst>
          </p:cNvPr>
          <p:cNvSpPr>
            <a:spLocks noGrp="1"/>
          </p:cNvSpPr>
          <p:nvPr>
            <p:ph type="ftr" sz="quarter" idx="11"/>
          </p:nvPr>
        </p:nvSpPr>
        <p:spPr/>
        <p:txBody>
          <a:bodyPr/>
          <a:lstStyle/>
          <a:p>
            <a:pPr lvl="0"/>
            <a:endParaRPr lang="es-ES"/>
          </a:p>
        </p:txBody>
      </p:sp>
      <p:sp>
        <p:nvSpPr>
          <p:cNvPr id="6" name="Marcador de número de diapositiva 5">
            <a:extLst>
              <a:ext uri="{FF2B5EF4-FFF2-40B4-BE49-F238E27FC236}">
                <a16:creationId xmlns:a16="http://schemas.microsoft.com/office/drawing/2014/main" id="{1A596F85-BBDE-4099-9C0B-0B37F4869305}"/>
              </a:ext>
            </a:extLst>
          </p:cNvPr>
          <p:cNvSpPr>
            <a:spLocks noGrp="1"/>
          </p:cNvSpPr>
          <p:nvPr>
            <p:ph type="sldNum" sz="quarter" idx="12"/>
          </p:nvPr>
        </p:nvSpPr>
        <p:spPr/>
        <p:txBody>
          <a:bodyPr/>
          <a:lstStyle/>
          <a:p>
            <a:pPr lvl="0"/>
            <a:fld id="{1C05DD8B-8CAF-4908-90A4-7946D16FDD9F}" type="slidenum">
              <a:t>‹Nº›</a:t>
            </a:fld>
            <a:endParaRPr lang="es-ES"/>
          </a:p>
        </p:txBody>
      </p:sp>
    </p:spTree>
    <p:extLst>
      <p:ext uri="{BB962C8B-B14F-4D97-AF65-F5344CB8AC3E}">
        <p14:creationId xmlns:p14="http://schemas.microsoft.com/office/powerpoint/2010/main" val="1102653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95CA29-9184-4887-A9FE-98403F67A9A3}"/>
              </a:ext>
            </a:extLst>
          </p:cNvPr>
          <p:cNvSpPr>
            <a:spLocks noGrp="1"/>
          </p:cNvSpPr>
          <p:nvPr>
            <p:ph type="title"/>
          </p:nvPr>
        </p:nvSpPr>
        <p:spPr>
          <a:xfrm>
            <a:off x="687388" y="1414463"/>
            <a:ext cx="8694737" cy="23574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B61C264-11B3-4577-9522-638C1649AF94}"/>
              </a:ext>
            </a:extLst>
          </p:cNvPr>
          <p:cNvSpPr>
            <a:spLocks noGrp="1"/>
          </p:cNvSpPr>
          <p:nvPr>
            <p:ph type="body" idx="1"/>
          </p:nvPr>
        </p:nvSpPr>
        <p:spPr>
          <a:xfrm>
            <a:off x="687388" y="3794125"/>
            <a:ext cx="8694737" cy="12414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9699B58-5B46-45D6-ABAE-13D5B27300B9}"/>
              </a:ext>
            </a:extLst>
          </p:cNvPr>
          <p:cNvSpPr>
            <a:spLocks noGrp="1"/>
          </p:cNvSpPr>
          <p:nvPr>
            <p:ph type="dt" sz="half" idx="10"/>
          </p:nvPr>
        </p:nvSpPr>
        <p:spPr/>
        <p:txBody>
          <a:bodyPr/>
          <a:lstStyle/>
          <a:p>
            <a:pPr lvl="0"/>
            <a:endParaRPr lang="es-ES"/>
          </a:p>
        </p:txBody>
      </p:sp>
      <p:sp>
        <p:nvSpPr>
          <p:cNvPr id="5" name="Marcador de pie de página 4">
            <a:extLst>
              <a:ext uri="{FF2B5EF4-FFF2-40B4-BE49-F238E27FC236}">
                <a16:creationId xmlns:a16="http://schemas.microsoft.com/office/drawing/2014/main" id="{69E6BAEC-504B-4CF4-9428-9DBFE202A002}"/>
              </a:ext>
            </a:extLst>
          </p:cNvPr>
          <p:cNvSpPr>
            <a:spLocks noGrp="1"/>
          </p:cNvSpPr>
          <p:nvPr>
            <p:ph type="ftr" sz="quarter" idx="11"/>
          </p:nvPr>
        </p:nvSpPr>
        <p:spPr/>
        <p:txBody>
          <a:bodyPr/>
          <a:lstStyle/>
          <a:p>
            <a:pPr lvl="0"/>
            <a:endParaRPr lang="es-ES"/>
          </a:p>
        </p:txBody>
      </p:sp>
      <p:sp>
        <p:nvSpPr>
          <p:cNvPr id="6" name="Marcador de número de diapositiva 5">
            <a:extLst>
              <a:ext uri="{FF2B5EF4-FFF2-40B4-BE49-F238E27FC236}">
                <a16:creationId xmlns:a16="http://schemas.microsoft.com/office/drawing/2014/main" id="{39284789-72A3-48D5-B64F-8DFE7F87D33A}"/>
              </a:ext>
            </a:extLst>
          </p:cNvPr>
          <p:cNvSpPr>
            <a:spLocks noGrp="1"/>
          </p:cNvSpPr>
          <p:nvPr>
            <p:ph type="sldNum" sz="quarter" idx="12"/>
          </p:nvPr>
        </p:nvSpPr>
        <p:spPr/>
        <p:txBody>
          <a:bodyPr/>
          <a:lstStyle/>
          <a:p>
            <a:pPr lvl="0"/>
            <a:fld id="{FFA70775-3881-40D7-B33B-F45E2B04FAD3}" type="slidenum">
              <a:t>‹Nº›</a:t>
            </a:fld>
            <a:endParaRPr lang="es-ES"/>
          </a:p>
        </p:txBody>
      </p:sp>
    </p:spTree>
    <p:extLst>
      <p:ext uri="{BB962C8B-B14F-4D97-AF65-F5344CB8AC3E}">
        <p14:creationId xmlns:p14="http://schemas.microsoft.com/office/powerpoint/2010/main" val="576787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91CAC7-E110-4F3C-9D3E-A3432E03F9B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0CD1B8F-9589-4C66-8DAE-F50C72431981}"/>
              </a:ext>
            </a:extLst>
          </p:cNvPr>
          <p:cNvSpPr>
            <a:spLocks noGrp="1"/>
          </p:cNvSpPr>
          <p:nvPr>
            <p:ph sz="half" idx="1"/>
          </p:nvPr>
        </p:nvSpPr>
        <p:spPr>
          <a:xfrm>
            <a:off x="503238" y="1327150"/>
            <a:ext cx="4459287" cy="32877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611EB3D0-6B10-4399-9D41-C13BC384CD44}"/>
              </a:ext>
            </a:extLst>
          </p:cNvPr>
          <p:cNvSpPr>
            <a:spLocks noGrp="1"/>
          </p:cNvSpPr>
          <p:nvPr>
            <p:ph sz="half" idx="2"/>
          </p:nvPr>
        </p:nvSpPr>
        <p:spPr>
          <a:xfrm>
            <a:off x="5114925" y="1327150"/>
            <a:ext cx="4460875" cy="32877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EF68B9E-9D9F-48BE-A057-30E19E96FEC9}"/>
              </a:ext>
            </a:extLst>
          </p:cNvPr>
          <p:cNvSpPr>
            <a:spLocks noGrp="1"/>
          </p:cNvSpPr>
          <p:nvPr>
            <p:ph type="dt" sz="half" idx="10"/>
          </p:nvPr>
        </p:nvSpPr>
        <p:spPr/>
        <p:txBody>
          <a:bodyPr/>
          <a:lstStyle/>
          <a:p>
            <a:pPr lvl="0"/>
            <a:endParaRPr lang="es-ES"/>
          </a:p>
        </p:txBody>
      </p:sp>
      <p:sp>
        <p:nvSpPr>
          <p:cNvPr id="6" name="Marcador de pie de página 5">
            <a:extLst>
              <a:ext uri="{FF2B5EF4-FFF2-40B4-BE49-F238E27FC236}">
                <a16:creationId xmlns:a16="http://schemas.microsoft.com/office/drawing/2014/main" id="{29DA2E5F-5685-4113-BDAF-BE853B0DCF16}"/>
              </a:ext>
            </a:extLst>
          </p:cNvPr>
          <p:cNvSpPr>
            <a:spLocks noGrp="1"/>
          </p:cNvSpPr>
          <p:nvPr>
            <p:ph type="ftr" sz="quarter" idx="11"/>
          </p:nvPr>
        </p:nvSpPr>
        <p:spPr/>
        <p:txBody>
          <a:bodyPr/>
          <a:lstStyle/>
          <a:p>
            <a:pPr lvl="0"/>
            <a:endParaRPr lang="es-ES"/>
          </a:p>
        </p:txBody>
      </p:sp>
      <p:sp>
        <p:nvSpPr>
          <p:cNvPr id="7" name="Marcador de número de diapositiva 6">
            <a:extLst>
              <a:ext uri="{FF2B5EF4-FFF2-40B4-BE49-F238E27FC236}">
                <a16:creationId xmlns:a16="http://schemas.microsoft.com/office/drawing/2014/main" id="{6971AE04-FE88-4814-8CBA-B4DB53817319}"/>
              </a:ext>
            </a:extLst>
          </p:cNvPr>
          <p:cNvSpPr>
            <a:spLocks noGrp="1"/>
          </p:cNvSpPr>
          <p:nvPr>
            <p:ph type="sldNum" sz="quarter" idx="12"/>
          </p:nvPr>
        </p:nvSpPr>
        <p:spPr/>
        <p:txBody>
          <a:bodyPr/>
          <a:lstStyle/>
          <a:p>
            <a:pPr lvl="0"/>
            <a:fld id="{F869EBD6-86FA-4859-9DCE-28355CADC788}" type="slidenum">
              <a:t>‹Nº›</a:t>
            </a:fld>
            <a:endParaRPr lang="es-ES"/>
          </a:p>
        </p:txBody>
      </p:sp>
    </p:spTree>
    <p:extLst>
      <p:ext uri="{BB962C8B-B14F-4D97-AF65-F5344CB8AC3E}">
        <p14:creationId xmlns:p14="http://schemas.microsoft.com/office/powerpoint/2010/main" val="3393976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A3509B-7667-435D-9A31-93C0CB1BD732}"/>
              </a:ext>
            </a:extLst>
          </p:cNvPr>
          <p:cNvSpPr>
            <a:spLocks noGrp="1"/>
          </p:cNvSpPr>
          <p:nvPr>
            <p:ph type="title"/>
          </p:nvPr>
        </p:nvSpPr>
        <p:spPr>
          <a:xfrm>
            <a:off x="693738" y="301625"/>
            <a:ext cx="8694737" cy="10969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40F921E-4138-4568-A725-E3D95BCCC201}"/>
              </a:ext>
            </a:extLst>
          </p:cNvPr>
          <p:cNvSpPr>
            <a:spLocks noGrp="1"/>
          </p:cNvSpPr>
          <p:nvPr>
            <p:ph type="body" idx="1"/>
          </p:nvPr>
        </p:nvSpPr>
        <p:spPr>
          <a:xfrm>
            <a:off x="693738" y="1390650"/>
            <a:ext cx="426561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C737E92-5A54-4F8E-B509-BF50CC42D85C}"/>
              </a:ext>
            </a:extLst>
          </p:cNvPr>
          <p:cNvSpPr>
            <a:spLocks noGrp="1"/>
          </p:cNvSpPr>
          <p:nvPr>
            <p:ph sz="half" idx="2"/>
          </p:nvPr>
        </p:nvSpPr>
        <p:spPr>
          <a:xfrm>
            <a:off x="693738" y="2071688"/>
            <a:ext cx="4265612" cy="304641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84510CF3-920E-424B-88DB-ACD6F41EF286}"/>
              </a:ext>
            </a:extLst>
          </p:cNvPr>
          <p:cNvSpPr>
            <a:spLocks noGrp="1"/>
          </p:cNvSpPr>
          <p:nvPr>
            <p:ph type="body" sz="quarter" idx="3"/>
          </p:nvPr>
        </p:nvSpPr>
        <p:spPr>
          <a:xfrm>
            <a:off x="5103813" y="1390650"/>
            <a:ext cx="428466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F516106-7D7C-4E1A-ABD7-0BCF429B9FD6}"/>
              </a:ext>
            </a:extLst>
          </p:cNvPr>
          <p:cNvSpPr>
            <a:spLocks noGrp="1"/>
          </p:cNvSpPr>
          <p:nvPr>
            <p:ph sz="quarter" idx="4"/>
          </p:nvPr>
        </p:nvSpPr>
        <p:spPr>
          <a:xfrm>
            <a:off x="5103813" y="2071688"/>
            <a:ext cx="4284662" cy="304641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6DF677A3-0C65-4B1C-ABFB-5294B6F7A8DD}"/>
              </a:ext>
            </a:extLst>
          </p:cNvPr>
          <p:cNvSpPr>
            <a:spLocks noGrp="1"/>
          </p:cNvSpPr>
          <p:nvPr>
            <p:ph type="dt" sz="half" idx="10"/>
          </p:nvPr>
        </p:nvSpPr>
        <p:spPr/>
        <p:txBody>
          <a:bodyPr/>
          <a:lstStyle/>
          <a:p>
            <a:pPr lvl="0"/>
            <a:endParaRPr lang="es-ES"/>
          </a:p>
        </p:txBody>
      </p:sp>
      <p:sp>
        <p:nvSpPr>
          <p:cNvPr id="8" name="Marcador de pie de página 7">
            <a:extLst>
              <a:ext uri="{FF2B5EF4-FFF2-40B4-BE49-F238E27FC236}">
                <a16:creationId xmlns:a16="http://schemas.microsoft.com/office/drawing/2014/main" id="{6224B596-7629-4A7B-AED7-4150FD2BE0BF}"/>
              </a:ext>
            </a:extLst>
          </p:cNvPr>
          <p:cNvSpPr>
            <a:spLocks noGrp="1"/>
          </p:cNvSpPr>
          <p:nvPr>
            <p:ph type="ftr" sz="quarter" idx="11"/>
          </p:nvPr>
        </p:nvSpPr>
        <p:spPr/>
        <p:txBody>
          <a:bodyPr/>
          <a:lstStyle/>
          <a:p>
            <a:pPr lvl="0"/>
            <a:endParaRPr lang="es-ES"/>
          </a:p>
        </p:txBody>
      </p:sp>
      <p:sp>
        <p:nvSpPr>
          <p:cNvPr id="9" name="Marcador de número de diapositiva 8">
            <a:extLst>
              <a:ext uri="{FF2B5EF4-FFF2-40B4-BE49-F238E27FC236}">
                <a16:creationId xmlns:a16="http://schemas.microsoft.com/office/drawing/2014/main" id="{F85B544D-E604-4B69-A0E6-116FC06D822C}"/>
              </a:ext>
            </a:extLst>
          </p:cNvPr>
          <p:cNvSpPr>
            <a:spLocks noGrp="1"/>
          </p:cNvSpPr>
          <p:nvPr>
            <p:ph type="sldNum" sz="quarter" idx="12"/>
          </p:nvPr>
        </p:nvSpPr>
        <p:spPr/>
        <p:txBody>
          <a:bodyPr/>
          <a:lstStyle/>
          <a:p>
            <a:pPr lvl="0"/>
            <a:fld id="{37678C3A-B1B8-43C1-B9EC-16DA612AE743}" type="slidenum">
              <a:t>‹Nº›</a:t>
            </a:fld>
            <a:endParaRPr lang="es-ES"/>
          </a:p>
        </p:txBody>
      </p:sp>
    </p:spTree>
    <p:extLst>
      <p:ext uri="{BB962C8B-B14F-4D97-AF65-F5344CB8AC3E}">
        <p14:creationId xmlns:p14="http://schemas.microsoft.com/office/powerpoint/2010/main" val="3214530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FA03A0-64C4-4431-9BB5-F375C3ADFAE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EE7D778E-1A41-4616-97BE-8F9EDC7CD958}"/>
              </a:ext>
            </a:extLst>
          </p:cNvPr>
          <p:cNvSpPr>
            <a:spLocks noGrp="1"/>
          </p:cNvSpPr>
          <p:nvPr>
            <p:ph type="dt" sz="half" idx="10"/>
          </p:nvPr>
        </p:nvSpPr>
        <p:spPr/>
        <p:txBody>
          <a:bodyPr/>
          <a:lstStyle/>
          <a:p>
            <a:pPr lvl="0"/>
            <a:endParaRPr lang="es-ES"/>
          </a:p>
        </p:txBody>
      </p:sp>
      <p:sp>
        <p:nvSpPr>
          <p:cNvPr id="4" name="Marcador de pie de página 3">
            <a:extLst>
              <a:ext uri="{FF2B5EF4-FFF2-40B4-BE49-F238E27FC236}">
                <a16:creationId xmlns:a16="http://schemas.microsoft.com/office/drawing/2014/main" id="{DBF6DD2F-8000-4185-AF7C-90F2665C3EAD}"/>
              </a:ext>
            </a:extLst>
          </p:cNvPr>
          <p:cNvSpPr>
            <a:spLocks noGrp="1"/>
          </p:cNvSpPr>
          <p:nvPr>
            <p:ph type="ftr" sz="quarter" idx="11"/>
          </p:nvPr>
        </p:nvSpPr>
        <p:spPr/>
        <p:txBody>
          <a:bodyPr/>
          <a:lstStyle/>
          <a:p>
            <a:pPr lvl="0"/>
            <a:endParaRPr lang="es-ES"/>
          </a:p>
        </p:txBody>
      </p:sp>
      <p:sp>
        <p:nvSpPr>
          <p:cNvPr id="5" name="Marcador de número de diapositiva 4">
            <a:extLst>
              <a:ext uri="{FF2B5EF4-FFF2-40B4-BE49-F238E27FC236}">
                <a16:creationId xmlns:a16="http://schemas.microsoft.com/office/drawing/2014/main" id="{13FDCFFF-0645-42B8-9A9C-798DFB85541F}"/>
              </a:ext>
            </a:extLst>
          </p:cNvPr>
          <p:cNvSpPr>
            <a:spLocks noGrp="1"/>
          </p:cNvSpPr>
          <p:nvPr>
            <p:ph type="sldNum" sz="quarter" idx="12"/>
          </p:nvPr>
        </p:nvSpPr>
        <p:spPr/>
        <p:txBody>
          <a:bodyPr/>
          <a:lstStyle/>
          <a:p>
            <a:pPr lvl="0"/>
            <a:fld id="{1AC25643-FC55-42AD-8FD4-0729C971D452}" type="slidenum">
              <a:t>‹Nº›</a:t>
            </a:fld>
            <a:endParaRPr lang="es-ES"/>
          </a:p>
        </p:txBody>
      </p:sp>
    </p:spTree>
    <p:extLst>
      <p:ext uri="{BB962C8B-B14F-4D97-AF65-F5344CB8AC3E}">
        <p14:creationId xmlns:p14="http://schemas.microsoft.com/office/powerpoint/2010/main" val="1510631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BB6F12E-70E1-4FB5-87E3-2AC9B3F0E48C}"/>
              </a:ext>
            </a:extLst>
          </p:cNvPr>
          <p:cNvSpPr>
            <a:spLocks noGrp="1"/>
          </p:cNvSpPr>
          <p:nvPr>
            <p:ph type="dt" sz="half" idx="10"/>
          </p:nvPr>
        </p:nvSpPr>
        <p:spPr/>
        <p:txBody>
          <a:bodyPr/>
          <a:lstStyle/>
          <a:p>
            <a:pPr lvl="0"/>
            <a:endParaRPr lang="es-ES"/>
          </a:p>
        </p:txBody>
      </p:sp>
      <p:sp>
        <p:nvSpPr>
          <p:cNvPr id="3" name="Marcador de pie de página 2">
            <a:extLst>
              <a:ext uri="{FF2B5EF4-FFF2-40B4-BE49-F238E27FC236}">
                <a16:creationId xmlns:a16="http://schemas.microsoft.com/office/drawing/2014/main" id="{71D74B2F-B0C9-48D5-8839-51A26DB4B783}"/>
              </a:ext>
            </a:extLst>
          </p:cNvPr>
          <p:cNvSpPr>
            <a:spLocks noGrp="1"/>
          </p:cNvSpPr>
          <p:nvPr>
            <p:ph type="ftr" sz="quarter" idx="11"/>
          </p:nvPr>
        </p:nvSpPr>
        <p:spPr/>
        <p:txBody>
          <a:bodyPr/>
          <a:lstStyle/>
          <a:p>
            <a:pPr lvl="0"/>
            <a:endParaRPr lang="es-ES"/>
          </a:p>
        </p:txBody>
      </p:sp>
      <p:sp>
        <p:nvSpPr>
          <p:cNvPr id="4" name="Marcador de número de diapositiva 3">
            <a:extLst>
              <a:ext uri="{FF2B5EF4-FFF2-40B4-BE49-F238E27FC236}">
                <a16:creationId xmlns:a16="http://schemas.microsoft.com/office/drawing/2014/main" id="{420ABCD8-B71A-43FF-96AE-7C8DBA0DFA18}"/>
              </a:ext>
            </a:extLst>
          </p:cNvPr>
          <p:cNvSpPr>
            <a:spLocks noGrp="1"/>
          </p:cNvSpPr>
          <p:nvPr>
            <p:ph type="sldNum" sz="quarter" idx="12"/>
          </p:nvPr>
        </p:nvSpPr>
        <p:spPr/>
        <p:txBody>
          <a:bodyPr/>
          <a:lstStyle/>
          <a:p>
            <a:pPr lvl="0"/>
            <a:fld id="{A5F563BE-18AA-4D68-B210-005E110F1A6E}" type="slidenum">
              <a:t>‹Nº›</a:t>
            </a:fld>
            <a:endParaRPr lang="es-ES"/>
          </a:p>
        </p:txBody>
      </p:sp>
    </p:spTree>
    <p:extLst>
      <p:ext uri="{BB962C8B-B14F-4D97-AF65-F5344CB8AC3E}">
        <p14:creationId xmlns:p14="http://schemas.microsoft.com/office/powerpoint/2010/main" val="60387710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539E52-6B7D-4C78-9D44-2A745CB92C95}"/>
              </a:ext>
            </a:extLst>
          </p:cNvPr>
          <p:cNvSpPr>
            <a:spLocks noGrp="1"/>
          </p:cNvSpPr>
          <p:nvPr>
            <p:ph type="title"/>
          </p:nvPr>
        </p:nvSpPr>
        <p:spPr>
          <a:xfrm>
            <a:off x="693738" y="377825"/>
            <a:ext cx="3251200" cy="1323975"/>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E0F3688-F8D4-48BA-9DD0-27F5BBE3E25F}"/>
              </a:ext>
            </a:extLst>
          </p:cNvPr>
          <p:cNvSpPr>
            <a:spLocks noGrp="1"/>
          </p:cNvSpPr>
          <p:nvPr>
            <p:ph idx="1"/>
          </p:nvPr>
        </p:nvSpPr>
        <p:spPr>
          <a:xfrm>
            <a:off x="4286250" y="815975"/>
            <a:ext cx="5102225" cy="40306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1D28501-0EA9-4D07-84E8-D1D7F02D5EFC}"/>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99A185B-E54A-4470-A69B-B3991ACFE0B4}"/>
              </a:ext>
            </a:extLst>
          </p:cNvPr>
          <p:cNvSpPr>
            <a:spLocks noGrp="1"/>
          </p:cNvSpPr>
          <p:nvPr>
            <p:ph type="dt" sz="half" idx="10"/>
          </p:nvPr>
        </p:nvSpPr>
        <p:spPr/>
        <p:txBody>
          <a:bodyPr/>
          <a:lstStyle/>
          <a:p>
            <a:pPr lvl="0"/>
            <a:endParaRPr lang="es-ES"/>
          </a:p>
        </p:txBody>
      </p:sp>
      <p:sp>
        <p:nvSpPr>
          <p:cNvPr id="6" name="Marcador de pie de página 5">
            <a:extLst>
              <a:ext uri="{FF2B5EF4-FFF2-40B4-BE49-F238E27FC236}">
                <a16:creationId xmlns:a16="http://schemas.microsoft.com/office/drawing/2014/main" id="{FA005020-D5D0-4068-B5AD-07E6759178C8}"/>
              </a:ext>
            </a:extLst>
          </p:cNvPr>
          <p:cNvSpPr>
            <a:spLocks noGrp="1"/>
          </p:cNvSpPr>
          <p:nvPr>
            <p:ph type="ftr" sz="quarter" idx="11"/>
          </p:nvPr>
        </p:nvSpPr>
        <p:spPr/>
        <p:txBody>
          <a:bodyPr/>
          <a:lstStyle/>
          <a:p>
            <a:pPr lvl="0"/>
            <a:endParaRPr lang="es-ES"/>
          </a:p>
        </p:txBody>
      </p:sp>
      <p:sp>
        <p:nvSpPr>
          <p:cNvPr id="7" name="Marcador de número de diapositiva 6">
            <a:extLst>
              <a:ext uri="{FF2B5EF4-FFF2-40B4-BE49-F238E27FC236}">
                <a16:creationId xmlns:a16="http://schemas.microsoft.com/office/drawing/2014/main" id="{06AD21CF-7E06-4F5A-B820-C4CA42FDCA43}"/>
              </a:ext>
            </a:extLst>
          </p:cNvPr>
          <p:cNvSpPr>
            <a:spLocks noGrp="1"/>
          </p:cNvSpPr>
          <p:nvPr>
            <p:ph type="sldNum" sz="quarter" idx="12"/>
          </p:nvPr>
        </p:nvSpPr>
        <p:spPr/>
        <p:txBody>
          <a:bodyPr/>
          <a:lstStyle/>
          <a:p>
            <a:pPr lvl="0"/>
            <a:fld id="{AEB885F6-9188-40A7-AB7D-CBBF4D9D783B}" type="slidenum">
              <a:t>‹Nº›</a:t>
            </a:fld>
            <a:endParaRPr lang="es-ES"/>
          </a:p>
        </p:txBody>
      </p:sp>
    </p:spTree>
    <p:extLst>
      <p:ext uri="{BB962C8B-B14F-4D97-AF65-F5344CB8AC3E}">
        <p14:creationId xmlns:p14="http://schemas.microsoft.com/office/powerpoint/2010/main" val="2278350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987C66-9F27-437F-A16C-9C34ABAF41AB}"/>
              </a:ext>
            </a:extLst>
          </p:cNvPr>
          <p:cNvSpPr>
            <a:spLocks noGrp="1"/>
          </p:cNvSpPr>
          <p:nvPr>
            <p:ph type="title"/>
          </p:nvPr>
        </p:nvSpPr>
        <p:spPr>
          <a:xfrm>
            <a:off x="693738" y="377825"/>
            <a:ext cx="3251200" cy="1323975"/>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3214E5D9-EBFC-43EF-A7F1-B864B93628B0}"/>
              </a:ext>
            </a:extLst>
          </p:cNvPr>
          <p:cNvSpPr>
            <a:spLocks noGrp="1"/>
          </p:cNvSpPr>
          <p:nvPr>
            <p:ph type="pic" idx="1"/>
          </p:nvPr>
        </p:nvSpPr>
        <p:spPr>
          <a:xfrm>
            <a:off x="4286250" y="815975"/>
            <a:ext cx="5102225" cy="40306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312AF87-ADFD-42E1-9718-666C84190B32}"/>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82A2D44-72A5-4098-96D1-8920B0D1A9D7}"/>
              </a:ext>
            </a:extLst>
          </p:cNvPr>
          <p:cNvSpPr>
            <a:spLocks noGrp="1"/>
          </p:cNvSpPr>
          <p:nvPr>
            <p:ph type="dt" sz="half" idx="10"/>
          </p:nvPr>
        </p:nvSpPr>
        <p:spPr/>
        <p:txBody>
          <a:bodyPr/>
          <a:lstStyle/>
          <a:p>
            <a:pPr lvl="0"/>
            <a:endParaRPr lang="es-ES"/>
          </a:p>
        </p:txBody>
      </p:sp>
      <p:sp>
        <p:nvSpPr>
          <p:cNvPr id="6" name="Marcador de pie de página 5">
            <a:extLst>
              <a:ext uri="{FF2B5EF4-FFF2-40B4-BE49-F238E27FC236}">
                <a16:creationId xmlns:a16="http://schemas.microsoft.com/office/drawing/2014/main" id="{0E45F384-02E3-4A5A-BED6-79CEC8548953}"/>
              </a:ext>
            </a:extLst>
          </p:cNvPr>
          <p:cNvSpPr>
            <a:spLocks noGrp="1"/>
          </p:cNvSpPr>
          <p:nvPr>
            <p:ph type="ftr" sz="quarter" idx="11"/>
          </p:nvPr>
        </p:nvSpPr>
        <p:spPr/>
        <p:txBody>
          <a:bodyPr/>
          <a:lstStyle/>
          <a:p>
            <a:pPr lvl="0"/>
            <a:endParaRPr lang="es-ES"/>
          </a:p>
        </p:txBody>
      </p:sp>
      <p:sp>
        <p:nvSpPr>
          <p:cNvPr id="7" name="Marcador de número de diapositiva 6">
            <a:extLst>
              <a:ext uri="{FF2B5EF4-FFF2-40B4-BE49-F238E27FC236}">
                <a16:creationId xmlns:a16="http://schemas.microsoft.com/office/drawing/2014/main" id="{60A73B7C-896A-4E88-A45B-ACB48A48910C}"/>
              </a:ext>
            </a:extLst>
          </p:cNvPr>
          <p:cNvSpPr>
            <a:spLocks noGrp="1"/>
          </p:cNvSpPr>
          <p:nvPr>
            <p:ph type="sldNum" sz="quarter" idx="12"/>
          </p:nvPr>
        </p:nvSpPr>
        <p:spPr/>
        <p:txBody>
          <a:bodyPr/>
          <a:lstStyle/>
          <a:p>
            <a:pPr lvl="0"/>
            <a:fld id="{DD6157B5-FC86-49A4-AFFD-77B8A2360411}" type="slidenum">
              <a:t>‹Nº›</a:t>
            </a:fld>
            <a:endParaRPr lang="es-ES"/>
          </a:p>
        </p:txBody>
      </p:sp>
    </p:spTree>
    <p:extLst>
      <p:ext uri="{BB962C8B-B14F-4D97-AF65-F5344CB8AC3E}">
        <p14:creationId xmlns:p14="http://schemas.microsoft.com/office/powerpoint/2010/main" val="988620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F45B20-8F08-44FA-8294-80612156ADC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9B1C21B-6752-458C-BAEF-E5C2FAA0983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11D7B5B-9190-4A06-A515-6B5103027504}"/>
              </a:ext>
            </a:extLst>
          </p:cNvPr>
          <p:cNvSpPr>
            <a:spLocks noGrp="1"/>
          </p:cNvSpPr>
          <p:nvPr>
            <p:ph type="dt" sz="half" idx="10"/>
          </p:nvPr>
        </p:nvSpPr>
        <p:spPr/>
        <p:txBody>
          <a:bodyPr/>
          <a:lstStyle/>
          <a:p>
            <a:pPr lvl="0"/>
            <a:endParaRPr lang="es-ES"/>
          </a:p>
        </p:txBody>
      </p:sp>
      <p:sp>
        <p:nvSpPr>
          <p:cNvPr id="5" name="Marcador de pie de página 4">
            <a:extLst>
              <a:ext uri="{FF2B5EF4-FFF2-40B4-BE49-F238E27FC236}">
                <a16:creationId xmlns:a16="http://schemas.microsoft.com/office/drawing/2014/main" id="{D96F92A4-571C-40C6-ADEE-9E54C48D9E38}"/>
              </a:ext>
            </a:extLst>
          </p:cNvPr>
          <p:cNvSpPr>
            <a:spLocks noGrp="1"/>
          </p:cNvSpPr>
          <p:nvPr>
            <p:ph type="ftr" sz="quarter" idx="11"/>
          </p:nvPr>
        </p:nvSpPr>
        <p:spPr/>
        <p:txBody>
          <a:bodyPr/>
          <a:lstStyle/>
          <a:p>
            <a:pPr lvl="0"/>
            <a:endParaRPr lang="es-ES"/>
          </a:p>
        </p:txBody>
      </p:sp>
      <p:sp>
        <p:nvSpPr>
          <p:cNvPr id="6" name="Marcador de número de diapositiva 5">
            <a:extLst>
              <a:ext uri="{FF2B5EF4-FFF2-40B4-BE49-F238E27FC236}">
                <a16:creationId xmlns:a16="http://schemas.microsoft.com/office/drawing/2014/main" id="{AF4FED37-255A-4ADD-B721-BE2D80404DE8}"/>
              </a:ext>
            </a:extLst>
          </p:cNvPr>
          <p:cNvSpPr>
            <a:spLocks noGrp="1"/>
          </p:cNvSpPr>
          <p:nvPr>
            <p:ph type="sldNum" sz="quarter" idx="12"/>
          </p:nvPr>
        </p:nvSpPr>
        <p:spPr/>
        <p:txBody>
          <a:bodyPr/>
          <a:lstStyle/>
          <a:p>
            <a:pPr lvl="0"/>
            <a:fld id="{211E46FF-9F79-4803-A27E-75C62F7444FF}" type="slidenum">
              <a:t>‹Nº›</a:t>
            </a:fld>
            <a:endParaRPr lang="es-ES"/>
          </a:p>
        </p:txBody>
      </p:sp>
    </p:spTree>
    <p:extLst>
      <p:ext uri="{BB962C8B-B14F-4D97-AF65-F5344CB8AC3E}">
        <p14:creationId xmlns:p14="http://schemas.microsoft.com/office/powerpoint/2010/main" val="90187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664D6A2-11D2-4E16-9D64-5679D2814AD0}"/>
              </a:ext>
            </a:extLst>
          </p:cNvPr>
          <p:cNvSpPr>
            <a:spLocks noGrp="1"/>
          </p:cNvSpPr>
          <p:nvPr>
            <p:ph type="title" orient="vert"/>
          </p:nvPr>
        </p:nvSpPr>
        <p:spPr>
          <a:xfrm>
            <a:off x="7308850" y="225425"/>
            <a:ext cx="2266950" cy="43894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0C1A69C-BCCA-426E-A174-B299C84B0583}"/>
              </a:ext>
            </a:extLst>
          </p:cNvPr>
          <p:cNvSpPr>
            <a:spLocks noGrp="1"/>
          </p:cNvSpPr>
          <p:nvPr>
            <p:ph type="body" orient="vert" idx="1"/>
          </p:nvPr>
        </p:nvSpPr>
        <p:spPr>
          <a:xfrm>
            <a:off x="503238" y="225425"/>
            <a:ext cx="6653212" cy="43894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466FB1D-6A1A-4499-826F-84CD589009B7}"/>
              </a:ext>
            </a:extLst>
          </p:cNvPr>
          <p:cNvSpPr>
            <a:spLocks noGrp="1"/>
          </p:cNvSpPr>
          <p:nvPr>
            <p:ph type="dt" sz="half" idx="10"/>
          </p:nvPr>
        </p:nvSpPr>
        <p:spPr/>
        <p:txBody>
          <a:bodyPr/>
          <a:lstStyle/>
          <a:p>
            <a:pPr lvl="0"/>
            <a:endParaRPr lang="es-ES"/>
          </a:p>
        </p:txBody>
      </p:sp>
      <p:sp>
        <p:nvSpPr>
          <p:cNvPr id="5" name="Marcador de pie de página 4">
            <a:extLst>
              <a:ext uri="{FF2B5EF4-FFF2-40B4-BE49-F238E27FC236}">
                <a16:creationId xmlns:a16="http://schemas.microsoft.com/office/drawing/2014/main" id="{63784EA5-B323-4D38-BCB6-8108B410CF9A}"/>
              </a:ext>
            </a:extLst>
          </p:cNvPr>
          <p:cNvSpPr>
            <a:spLocks noGrp="1"/>
          </p:cNvSpPr>
          <p:nvPr>
            <p:ph type="ftr" sz="quarter" idx="11"/>
          </p:nvPr>
        </p:nvSpPr>
        <p:spPr/>
        <p:txBody>
          <a:bodyPr/>
          <a:lstStyle/>
          <a:p>
            <a:pPr lvl="0"/>
            <a:endParaRPr lang="es-ES"/>
          </a:p>
        </p:txBody>
      </p:sp>
      <p:sp>
        <p:nvSpPr>
          <p:cNvPr id="6" name="Marcador de número de diapositiva 5">
            <a:extLst>
              <a:ext uri="{FF2B5EF4-FFF2-40B4-BE49-F238E27FC236}">
                <a16:creationId xmlns:a16="http://schemas.microsoft.com/office/drawing/2014/main" id="{C140FEE7-5560-4468-8F7D-D55DD7112DA3}"/>
              </a:ext>
            </a:extLst>
          </p:cNvPr>
          <p:cNvSpPr>
            <a:spLocks noGrp="1"/>
          </p:cNvSpPr>
          <p:nvPr>
            <p:ph type="sldNum" sz="quarter" idx="12"/>
          </p:nvPr>
        </p:nvSpPr>
        <p:spPr/>
        <p:txBody>
          <a:bodyPr/>
          <a:lstStyle/>
          <a:p>
            <a:pPr lvl="0"/>
            <a:fld id="{1DB23B08-5476-4A6C-AAF3-4A5AB8717E5B}" type="slidenum">
              <a:t>‹Nº›</a:t>
            </a:fld>
            <a:endParaRPr lang="es-ES"/>
          </a:p>
        </p:txBody>
      </p:sp>
    </p:spTree>
    <p:extLst>
      <p:ext uri="{BB962C8B-B14F-4D97-AF65-F5344CB8AC3E}">
        <p14:creationId xmlns:p14="http://schemas.microsoft.com/office/powerpoint/2010/main" val="786254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A8CBABF-7750-4692-AD25-AFD0B7919A81}"/>
              </a:ext>
            </a:extLst>
          </p:cNvPr>
          <p:cNvSpPr txBox="1">
            <a:spLocks noGrp="1"/>
          </p:cNvSpPr>
          <p:nvPr>
            <p:ph type="title"/>
          </p:nvPr>
        </p:nvSpPr>
        <p:spPr>
          <a:xfrm>
            <a:off x="503999" y="226080"/>
            <a:ext cx="9071640" cy="946440"/>
          </a:xfrm>
          <a:prstGeom prst="rect">
            <a:avLst/>
          </a:prstGeom>
          <a:noFill/>
          <a:ln>
            <a:noFill/>
          </a:ln>
        </p:spPr>
        <p:txBody>
          <a:bodyPr lIns="0" tIns="0" rIns="0" bIns="0" anchor="ctr"/>
          <a:lstStyle/>
          <a:p>
            <a:endParaRPr lang="es-ES"/>
          </a:p>
        </p:txBody>
      </p:sp>
      <p:sp>
        <p:nvSpPr>
          <p:cNvPr id="3" name="Marcador de texto 2">
            <a:extLst>
              <a:ext uri="{FF2B5EF4-FFF2-40B4-BE49-F238E27FC236}">
                <a16:creationId xmlns:a16="http://schemas.microsoft.com/office/drawing/2014/main" id="{168813E4-E756-4727-B093-63987B8143E1}"/>
              </a:ext>
            </a:extLst>
          </p:cNvPr>
          <p:cNvSpPr txBox="1">
            <a:spLocks noGrp="1"/>
          </p:cNvSpPr>
          <p:nvPr>
            <p:ph type="body" idx="1"/>
          </p:nvPr>
        </p:nvSpPr>
        <p:spPr>
          <a:xfrm>
            <a:off x="503999" y="1326600"/>
            <a:ext cx="9071640" cy="3288239"/>
          </a:xfrm>
          <a:prstGeom prst="rect">
            <a:avLst/>
          </a:prstGeom>
          <a:noFill/>
          <a:ln>
            <a:noFill/>
          </a:ln>
        </p:spPr>
        <p:txBody>
          <a:bodyPr lIns="0" tIns="0" rIns="0" bIns="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2036180-3929-454F-9AE5-AFC536DCFA94}"/>
              </a:ext>
            </a:extLst>
          </p:cNvPr>
          <p:cNvSpPr txBox="1">
            <a:spLocks noGrp="1"/>
          </p:cNvSpPr>
          <p:nvPr>
            <p:ph type="dt" sz="half" idx="2"/>
          </p:nvPr>
        </p:nvSpPr>
        <p:spPr>
          <a:xfrm>
            <a:off x="503999" y="5165280"/>
            <a:ext cx="2348280" cy="390600"/>
          </a:xfrm>
          <a:prstGeom prst="rect">
            <a:avLst/>
          </a:prstGeom>
          <a:noFill/>
          <a:ln>
            <a:noFill/>
          </a:ln>
        </p:spPr>
        <p:txBody>
          <a:bodyPr vert="horz" lIns="0" tIns="0" rIns="0" bIns="0" anchorCtr="0">
            <a:noAutofit/>
          </a:bodyPr>
          <a:lstStyle>
            <a:lvl1pPr lvl="0" rtl="0" hangingPunct="0">
              <a:buNone/>
              <a:tabLst/>
              <a:defRPr lang="es-ES" sz="1400" kern="1200">
                <a:latin typeface="Liberation Serif" pitchFamily="18"/>
                <a:ea typeface="DejaVu Sans" pitchFamily="2"/>
                <a:cs typeface="DejaVu Sans" pitchFamily="2"/>
              </a:defRPr>
            </a:lvl1pPr>
          </a:lstStyle>
          <a:p>
            <a:pPr lvl="0"/>
            <a:endParaRPr lang="es-ES"/>
          </a:p>
        </p:txBody>
      </p:sp>
      <p:sp>
        <p:nvSpPr>
          <p:cNvPr id="5" name="Marcador de pie de página 4">
            <a:extLst>
              <a:ext uri="{FF2B5EF4-FFF2-40B4-BE49-F238E27FC236}">
                <a16:creationId xmlns:a16="http://schemas.microsoft.com/office/drawing/2014/main" id="{DCBC27B5-6F39-476C-B991-53B1AFFE60C9}"/>
              </a:ext>
            </a:extLst>
          </p:cNvPr>
          <p:cNvSpPr txBox="1">
            <a:spLocks noGrp="1"/>
          </p:cNvSpPr>
          <p:nvPr>
            <p:ph type="ftr" sz="quarter" idx="3"/>
          </p:nvPr>
        </p:nvSpPr>
        <p:spPr>
          <a:xfrm>
            <a:off x="3447360" y="5165280"/>
            <a:ext cx="3195000" cy="390600"/>
          </a:xfrm>
          <a:prstGeom prst="rect">
            <a:avLst/>
          </a:prstGeom>
          <a:noFill/>
          <a:ln>
            <a:noFill/>
          </a:ln>
        </p:spPr>
        <p:txBody>
          <a:bodyPr vert="horz" lIns="0" tIns="0" rIns="0" bIns="0" anchorCtr="0">
            <a:noAutofit/>
          </a:bodyPr>
          <a:lstStyle>
            <a:lvl1pPr lvl="0" algn="ctr" rtl="0" hangingPunct="0">
              <a:buNone/>
              <a:tabLst/>
              <a:defRPr lang="es-ES" sz="1400" kern="1200">
                <a:latin typeface="Liberation Serif" pitchFamily="18"/>
                <a:ea typeface="DejaVu Sans" pitchFamily="2"/>
                <a:cs typeface="DejaVu Sans" pitchFamily="2"/>
              </a:defRPr>
            </a:lvl1pPr>
          </a:lstStyle>
          <a:p>
            <a:pPr lvl="0"/>
            <a:endParaRPr lang="es-ES"/>
          </a:p>
        </p:txBody>
      </p:sp>
      <p:sp>
        <p:nvSpPr>
          <p:cNvPr id="6" name="Marcador de número de diapositiva 5">
            <a:extLst>
              <a:ext uri="{FF2B5EF4-FFF2-40B4-BE49-F238E27FC236}">
                <a16:creationId xmlns:a16="http://schemas.microsoft.com/office/drawing/2014/main" id="{B55E52B4-D9D9-4F1B-A9C1-C0D5468F3BAF}"/>
              </a:ext>
            </a:extLst>
          </p:cNvPr>
          <p:cNvSpPr txBox="1">
            <a:spLocks noGrp="1"/>
          </p:cNvSpPr>
          <p:nvPr>
            <p:ph type="sldNum" sz="quarter" idx="4"/>
          </p:nvPr>
        </p:nvSpPr>
        <p:spPr>
          <a:xfrm>
            <a:off x="7227360" y="5165280"/>
            <a:ext cx="2348280" cy="390600"/>
          </a:xfrm>
          <a:prstGeom prst="rect">
            <a:avLst/>
          </a:prstGeom>
          <a:noFill/>
          <a:ln>
            <a:noFill/>
          </a:ln>
        </p:spPr>
        <p:txBody>
          <a:bodyPr vert="horz" lIns="0" tIns="0" rIns="0" bIns="0" anchorCtr="0">
            <a:noAutofit/>
          </a:bodyPr>
          <a:lstStyle>
            <a:lvl1pPr lvl="0" algn="r" rtl="0" hangingPunct="0">
              <a:buNone/>
              <a:tabLst/>
              <a:defRPr lang="es-ES" sz="1400" kern="1200">
                <a:latin typeface="Liberation Serif" pitchFamily="18"/>
                <a:ea typeface="DejaVu Sans" pitchFamily="2"/>
                <a:cs typeface="DejaVu Sans" pitchFamily="2"/>
              </a:defRPr>
            </a:lvl1pPr>
          </a:lstStyle>
          <a:p>
            <a:pPr lvl="0"/>
            <a:fld id="{C8E26321-FA59-4FEE-BD13-B42EEC994A16}" type="slidenum">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hangingPunct="0">
        <a:tabLst/>
        <a:defRPr lang="es-ES" sz="4400" b="0" i="0" u="none" strike="noStrike" kern="1200" cap="none">
          <a:ln>
            <a:noFill/>
          </a:ln>
          <a:highlight>
            <a:scrgbClr r="0" g="0" b="0">
              <a:alpha val="0"/>
            </a:scrgbClr>
          </a:highlight>
          <a:latin typeface="Liberation Sans" pitchFamily="18"/>
        </a:defRPr>
      </a:lvl1pPr>
    </p:titleStyle>
    <p:bodyStyle>
      <a:lvl1pPr hangingPunct="0">
        <a:spcBef>
          <a:spcPts val="1417"/>
        </a:spcBef>
        <a:spcAft>
          <a:spcPts val="0"/>
        </a:spcAft>
        <a:tabLst/>
        <a:defRPr lang="es-ES" sz="3200" b="0" i="0" u="none" strike="noStrike" kern="1200" cap="none">
          <a:ln>
            <a:noFill/>
          </a:ln>
          <a:highlight>
            <a:scrgbClr r="0" g="0" b="0">
              <a:alpha val="0"/>
            </a:scrgbClr>
          </a:highlight>
          <a:latin typeface="Liberation Sans" pitchFamily="18"/>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D33BCC-5E3C-446C-A2ED-0DA2841AD058}"/>
              </a:ext>
            </a:extLst>
          </p:cNvPr>
          <p:cNvSpPr txBox="1">
            <a:spLocks noGrp="1"/>
          </p:cNvSpPr>
          <p:nvPr>
            <p:ph type="title" idx="4294967295"/>
          </p:nvPr>
        </p:nvSpPr>
        <p:spPr>
          <a:xfrm>
            <a:off x="432000" y="792000"/>
            <a:ext cx="9071640" cy="3240000"/>
          </a:xfrm>
        </p:spPr>
        <p:txBody>
          <a:bodyPr vert="horz"/>
          <a:lstStyle/>
          <a:p>
            <a:pPr lvl="0" rtl="0"/>
            <a:r>
              <a:rPr lang="es-ES" sz="7200" dirty="0" err="1"/>
              <a:t>Benozzo</a:t>
            </a:r>
            <a:r>
              <a:rPr lang="es-ES" sz="7200" dirty="0"/>
              <a:t> Gozzoli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8BFFF5F-E51C-4D29-B41E-EAFB141F2CAE}"/>
              </a:ext>
            </a:extLst>
          </p:cNvPr>
          <p:cNvSpPr>
            <a:spLocks noGrp="1"/>
          </p:cNvSpPr>
          <p:nvPr>
            <p:ph type="title"/>
          </p:nvPr>
        </p:nvSpPr>
        <p:spPr/>
        <p:txBody>
          <a:bodyPr/>
          <a:lstStyle/>
          <a:p>
            <a:endParaRPr lang="es-ES"/>
          </a:p>
        </p:txBody>
      </p:sp>
      <p:sp>
        <p:nvSpPr>
          <p:cNvPr id="5" name="Marcador de contenido 4">
            <a:extLst>
              <a:ext uri="{FF2B5EF4-FFF2-40B4-BE49-F238E27FC236}">
                <a16:creationId xmlns:a16="http://schemas.microsoft.com/office/drawing/2014/main" id="{9D222545-0B68-49E7-ADB2-D8AF9C01CBA6}"/>
              </a:ext>
            </a:extLst>
          </p:cNvPr>
          <p:cNvSpPr>
            <a:spLocks noGrp="1"/>
          </p:cNvSpPr>
          <p:nvPr>
            <p:ph idx="1"/>
          </p:nvPr>
        </p:nvSpPr>
        <p:spPr/>
        <p:txBody>
          <a:bodyPr/>
          <a:lstStyle/>
          <a:p>
            <a:endParaRPr lang="es-E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9" y="288000"/>
            <a:ext cx="2523406" cy="5173686"/>
          </a:xfrm>
        </p:spPr>
        <p:txBody>
          <a:bodyPr vert="horz" anchor="t"/>
          <a:lstStyle/>
          <a:p>
            <a:pPr algn="l" rtl="0"/>
            <a:r>
              <a:rPr lang="es-ES" sz="3200" dirty="0">
                <a:latin typeface="+mj-lt"/>
              </a:rPr>
              <a:t>1449. </a:t>
            </a:r>
            <a:r>
              <a:rPr lang="es-ES" sz="3200" dirty="0" err="1">
                <a:latin typeface="+mj-lt"/>
              </a:rPr>
              <a:t>Benozzo</a:t>
            </a:r>
            <a:r>
              <a:rPr lang="es-ES" sz="3200" dirty="0">
                <a:latin typeface="+mj-lt"/>
              </a:rPr>
              <a:t> Gozzoli. Anunciación. Pinacoteca Comunale, </a:t>
            </a:r>
            <a:r>
              <a:rPr lang="es-ES" sz="3200" dirty="0" err="1">
                <a:latin typeface="+mj-lt"/>
              </a:rPr>
              <a:t>Narni</a:t>
            </a:r>
            <a:r>
              <a:rPr lang="es-ES" sz="3200" dirty="0">
                <a:latin typeface="+mj-lt"/>
              </a:rPr>
              <a:t>.</a:t>
            </a:r>
          </a:p>
        </p:txBody>
      </p:sp>
      <p:pic>
        <p:nvPicPr>
          <p:cNvPr id="4" name="Imagen 3">
            <a:extLst>
              <a:ext uri="{FF2B5EF4-FFF2-40B4-BE49-F238E27FC236}">
                <a16:creationId xmlns:a16="http://schemas.microsoft.com/office/drawing/2014/main" id="{A6B58628-144C-471E-8796-FE44E6942F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9239" y="0"/>
            <a:ext cx="6891386" cy="56705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8" y="288000"/>
            <a:ext cx="5995655" cy="5173686"/>
          </a:xfrm>
        </p:spPr>
        <p:txBody>
          <a:bodyPr vert="horz" anchor="t"/>
          <a:lstStyle/>
          <a:p>
            <a:pPr algn="l" rtl="0"/>
            <a:r>
              <a:rPr lang="it-IT" sz="3200" dirty="0">
                <a:latin typeface="+mj-lt"/>
              </a:rPr>
              <a:t>1449. Benozzo Gozzoli. Virgen con Niño. Santa Maria sopra Minerva, Roma.</a:t>
            </a:r>
            <a:endParaRPr lang="es-ES" sz="3200" dirty="0">
              <a:latin typeface="+mj-lt"/>
            </a:endParaRPr>
          </a:p>
        </p:txBody>
      </p:sp>
      <p:pic>
        <p:nvPicPr>
          <p:cNvPr id="4" name="Imagen 3">
            <a:extLst>
              <a:ext uri="{FF2B5EF4-FFF2-40B4-BE49-F238E27FC236}">
                <a16:creationId xmlns:a16="http://schemas.microsoft.com/office/drawing/2014/main" id="{0DE0CDBF-2EFD-468F-A507-BD01800F7A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4497" y="-11165"/>
            <a:ext cx="3136128" cy="5681715"/>
          </a:xfrm>
          <a:prstGeom prst="rect">
            <a:avLst/>
          </a:prstGeom>
        </p:spPr>
      </p:pic>
    </p:spTree>
    <p:extLst>
      <p:ext uri="{BB962C8B-B14F-4D97-AF65-F5344CB8AC3E}">
        <p14:creationId xmlns:p14="http://schemas.microsoft.com/office/powerpoint/2010/main" val="3922770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9" y="288000"/>
            <a:ext cx="3079460" cy="5173686"/>
          </a:xfrm>
        </p:spPr>
        <p:txBody>
          <a:bodyPr vert="horz" anchor="t"/>
          <a:lstStyle/>
          <a:p>
            <a:pPr algn="l" rtl="0"/>
            <a:r>
              <a:rPr lang="it-IT" sz="3200" dirty="0">
                <a:latin typeface="+mj-lt"/>
              </a:rPr>
              <a:t>1450. Benozzo Gozzoli. Madonna della Cintola. Pinacoteca Vaticana.</a:t>
            </a:r>
            <a:endParaRPr lang="es-ES" sz="3200" dirty="0">
              <a:latin typeface="+mj-lt"/>
            </a:endParaRPr>
          </a:p>
        </p:txBody>
      </p:sp>
      <p:pic>
        <p:nvPicPr>
          <p:cNvPr id="4" name="Imagen 3">
            <a:extLst>
              <a:ext uri="{FF2B5EF4-FFF2-40B4-BE49-F238E27FC236}">
                <a16:creationId xmlns:a16="http://schemas.microsoft.com/office/drawing/2014/main" id="{67881A42-7754-41A2-8E5F-A979822D42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1328" y="0"/>
            <a:ext cx="6249297" cy="5670550"/>
          </a:xfrm>
          <a:prstGeom prst="rect">
            <a:avLst/>
          </a:prstGeom>
        </p:spPr>
      </p:pic>
    </p:spTree>
    <p:extLst>
      <p:ext uri="{BB962C8B-B14F-4D97-AF65-F5344CB8AC3E}">
        <p14:creationId xmlns:p14="http://schemas.microsoft.com/office/powerpoint/2010/main" val="1651716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9" y="288000"/>
            <a:ext cx="5686736" cy="5173686"/>
          </a:xfrm>
        </p:spPr>
        <p:txBody>
          <a:bodyPr vert="horz" anchor="t"/>
          <a:lstStyle/>
          <a:p>
            <a:pPr algn="l" rtl="0"/>
            <a:r>
              <a:rPr lang="it-IT" sz="3200" dirty="0">
                <a:latin typeface="+mj-lt"/>
              </a:rPr>
              <a:t>1450. Benozzo Gozzoli. San Fortunato. San Fortunato, Montefalco.</a:t>
            </a:r>
            <a:endParaRPr lang="es-ES" sz="3200" dirty="0">
              <a:latin typeface="+mj-lt"/>
            </a:endParaRPr>
          </a:p>
        </p:txBody>
      </p:sp>
      <p:pic>
        <p:nvPicPr>
          <p:cNvPr id="4" name="Imagen 3">
            <a:extLst>
              <a:ext uri="{FF2B5EF4-FFF2-40B4-BE49-F238E27FC236}">
                <a16:creationId xmlns:a16="http://schemas.microsoft.com/office/drawing/2014/main" id="{91DFE78F-9C96-426F-B014-4F36AF7A5B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3795" y="-25544"/>
            <a:ext cx="3506830" cy="5696094"/>
          </a:xfrm>
          <a:prstGeom prst="rect">
            <a:avLst/>
          </a:prstGeom>
        </p:spPr>
      </p:pic>
    </p:spTree>
    <p:extLst>
      <p:ext uri="{BB962C8B-B14F-4D97-AF65-F5344CB8AC3E}">
        <p14:creationId xmlns:p14="http://schemas.microsoft.com/office/powerpoint/2010/main" val="1948692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234778" y="288000"/>
            <a:ext cx="2557849" cy="5173686"/>
          </a:xfrm>
        </p:spPr>
        <p:txBody>
          <a:bodyPr vert="horz" anchor="t"/>
          <a:lstStyle/>
          <a:p>
            <a:pPr algn="l" rtl="0"/>
            <a:r>
              <a:rPr lang="es-ES" sz="3200" dirty="0">
                <a:latin typeface="+mj-lt"/>
              </a:rPr>
              <a:t>1450. </a:t>
            </a:r>
            <a:r>
              <a:rPr lang="es-ES" sz="3200" dirty="0" err="1">
                <a:latin typeface="+mj-lt"/>
              </a:rPr>
              <a:t>Benozzo</a:t>
            </a:r>
            <a:r>
              <a:rPr lang="es-ES" sz="3200" dirty="0">
                <a:latin typeface="+mj-lt"/>
              </a:rPr>
              <a:t> Gozzoli. Virgen con Niño, santos Francisco de Asís y Bernardino de Siena. San Fortunato, </a:t>
            </a:r>
            <a:r>
              <a:rPr lang="es-ES" sz="3200" dirty="0" err="1">
                <a:latin typeface="+mj-lt"/>
              </a:rPr>
              <a:t>Montefalco</a:t>
            </a:r>
            <a:r>
              <a:rPr lang="es-ES" sz="3200" dirty="0">
                <a:latin typeface="+mj-lt"/>
              </a:rPr>
              <a:t>.</a:t>
            </a:r>
          </a:p>
        </p:txBody>
      </p:sp>
      <p:pic>
        <p:nvPicPr>
          <p:cNvPr id="4" name="Imagen 3">
            <a:extLst>
              <a:ext uri="{FF2B5EF4-FFF2-40B4-BE49-F238E27FC236}">
                <a16:creationId xmlns:a16="http://schemas.microsoft.com/office/drawing/2014/main" id="{614C6CC5-B412-470F-A3E3-000059D7D9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1616" y="830400"/>
            <a:ext cx="7249009" cy="4088885"/>
          </a:xfrm>
          <a:prstGeom prst="rect">
            <a:avLst/>
          </a:prstGeom>
        </p:spPr>
      </p:pic>
    </p:spTree>
    <p:extLst>
      <p:ext uri="{BB962C8B-B14F-4D97-AF65-F5344CB8AC3E}">
        <p14:creationId xmlns:p14="http://schemas.microsoft.com/office/powerpoint/2010/main" val="1777027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8" y="288000"/>
            <a:ext cx="6378715" cy="5173686"/>
          </a:xfrm>
        </p:spPr>
        <p:txBody>
          <a:bodyPr vert="horz" anchor="t"/>
          <a:lstStyle/>
          <a:p>
            <a:pPr algn="l" rtl="0"/>
            <a:r>
              <a:rPr lang="it-IT" sz="3200" dirty="0">
                <a:latin typeface="+mj-lt"/>
              </a:rPr>
              <a:t>1450. Benozzo Gozzoli. Virgen con Niño. San Fortunato, Montefalco.</a:t>
            </a:r>
            <a:endParaRPr lang="es-ES" sz="3200" dirty="0">
              <a:latin typeface="+mj-lt"/>
            </a:endParaRPr>
          </a:p>
        </p:txBody>
      </p:sp>
      <p:pic>
        <p:nvPicPr>
          <p:cNvPr id="4" name="Imagen 3">
            <a:extLst>
              <a:ext uri="{FF2B5EF4-FFF2-40B4-BE49-F238E27FC236}">
                <a16:creationId xmlns:a16="http://schemas.microsoft.com/office/drawing/2014/main" id="{52ED2AAE-42E0-4149-B24B-87A81D2352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9849" y="-24448"/>
            <a:ext cx="2950776" cy="5694998"/>
          </a:xfrm>
          <a:prstGeom prst="rect">
            <a:avLst/>
          </a:prstGeom>
        </p:spPr>
      </p:pic>
    </p:spTree>
    <p:extLst>
      <p:ext uri="{BB962C8B-B14F-4D97-AF65-F5344CB8AC3E}">
        <p14:creationId xmlns:p14="http://schemas.microsoft.com/office/powerpoint/2010/main" val="1237001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E16B1F-8F46-48FD-AF3B-E3F9D5B3CF63}"/>
              </a:ext>
            </a:extLst>
          </p:cNvPr>
          <p:cNvSpPr>
            <a:spLocks noGrp="1"/>
          </p:cNvSpPr>
          <p:nvPr>
            <p:ph type="title"/>
          </p:nvPr>
        </p:nvSpPr>
        <p:spPr>
          <a:xfrm>
            <a:off x="435300" y="301993"/>
            <a:ext cx="5257961" cy="5127898"/>
          </a:xfrm>
        </p:spPr>
        <p:txBody>
          <a:bodyPr anchor="t">
            <a:normAutofit/>
          </a:bodyPr>
          <a:lstStyle/>
          <a:p>
            <a:pPr algn="l"/>
            <a:r>
              <a:rPr lang="es-ES" sz="2315" b="1" dirty="0"/>
              <a:t>1450. </a:t>
            </a:r>
            <a:r>
              <a:rPr lang="es-ES" sz="2315" b="1" dirty="0" err="1"/>
              <a:t>Benozzo</a:t>
            </a:r>
            <a:r>
              <a:rPr lang="es-ES" sz="2315" b="1" dirty="0"/>
              <a:t> Gozzoli. San Antonio de Padua. Panel. Basílica de Santa María en </a:t>
            </a:r>
            <a:r>
              <a:rPr lang="es-ES" sz="2315" b="1" dirty="0" err="1"/>
              <a:t>Aracoeli</a:t>
            </a:r>
            <a:r>
              <a:rPr lang="es-ES" sz="2315" b="1" dirty="0"/>
              <a:t>, Roma</a:t>
            </a:r>
            <a:br>
              <a:rPr lang="es-ES" sz="2315" b="1" dirty="0"/>
            </a:br>
            <a:br>
              <a:rPr lang="es-ES" sz="2315" b="1" dirty="0"/>
            </a:br>
            <a:r>
              <a:rPr lang="es-ES" sz="1984" dirty="0"/>
              <a:t>La ahora familiar iconografía con la que el Niño Jesús se aparece a San Antonio aún no se había arraigado cuando se pintó este panel. </a:t>
            </a:r>
            <a:br>
              <a:rPr lang="es-ES" sz="1984" dirty="0"/>
            </a:br>
            <a:r>
              <a:rPr lang="es-ES" sz="1984" dirty="0"/>
              <a:t>En cambio, lo vemos con un corazón en llamas. </a:t>
            </a:r>
            <a:br>
              <a:rPr lang="es-ES" sz="1984" dirty="0"/>
            </a:br>
            <a:r>
              <a:rPr lang="es-ES" sz="1984" dirty="0"/>
              <a:t>La inscripción identifica al santo como SANCTUS ANTONIUS ULIXBONENSIS, "San Antonio de Lisboa". </a:t>
            </a:r>
            <a:br>
              <a:rPr lang="es-ES" sz="1984" dirty="0"/>
            </a:br>
            <a:r>
              <a:rPr lang="es-ES" sz="1984" dirty="0"/>
              <a:t>Nació en Lisboa pero murió en Padua.</a:t>
            </a:r>
            <a:endParaRPr lang="es-ES" sz="2315" dirty="0"/>
          </a:p>
        </p:txBody>
      </p:sp>
      <p:pic>
        <p:nvPicPr>
          <p:cNvPr id="4" name="Imagen 3">
            <a:extLst>
              <a:ext uri="{FF2B5EF4-FFF2-40B4-BE49-F238E27FC236}">
                <a16:creationId xmlns:a16="http://schemas.microsoft.com/office/drawing/2014/main" id="{1D4041DF-8888-44DB-8A9B-D04C2AD68C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4382" y="99"/>
            <a:ext cx="3906242" cy="5638167"/>
          </a:xfrm>
          <a:prstGeom prst="rect">
            <a:avLst/>
          </a:prstGeom>
        </p:spPr>
      </p:pic>
    </p:spTree>
    <p:extLst>
      <p:ext uri="{BB962C8B-B14F-4D97-AF65-F5344CB8AC3E}">
        <p14:creationId xmlns:p14="http://schemas.microsoft.com/office/powerpoint/2010/main" val="3317407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9" y="288000"/>
            <a:ext cx="9010704" cy="5173686"/>
          </a:xfrm>
        </p:spPr>
        <p:txBody>
          <a:bodyPr vert="horz" anchor="t"/>
          <a:lstStyle/>
          <a:p>
            <a:pPr algn="l" rtl="0"/>
            <a:r>
              <a:rPr lang="es-ES" sz="3200" dirty="0">
                <a:latin typeface="+mj-lt"/>
              </a:rPr>
              <a:t>1452. </a:t>
            </a:r>
            <a:r>
              <a:rPr lang="es-ES" sz="3200" dirty="0" err="1">
                <a:latin typeface="+mj-lt"/>
              </a:rPr>
              <a:t>Benozzo</a:t>
            </a:r>
            <a:r>
              <a:rPr lang="es-ES" sz="3200" dirty="0">
                <a:latin typeface="+mj-lt"/>
              </a:rPr>
              <a:t> Gozzoli. Virgen y Santos Juan Bautista, Pedro, Jerónimo, Pablo. </a:t>
            </a:r>
            <a:r>
              <a:rPr lang="es-ES" sz="3200" dirty="0" err="1">
                <a:latin typeface="+mj-lt"/>
              </a:rPr>
              <a:t>Galleria</a:t>
            </a:r>
            <a:r>
              <a:rPr lang="es-ES" sz="3200" dirty="0">
                <a:latin typeface="+mj-lt"/>
              </a:rPr>
              <a:t> </a:t>
            </a:r>
            <a:r>
              <a:rPr lang="es-ES" sz="3200" dirty="0" err="1">
                <a:latin typeface="+mj-lt"/>
              </a:rPr>
              <a:t>Nazionale</a:t>
            </a:r>
            <a:r>
              <a:rPr lang="es-ES" sz="3200" dirty="0">
                <a:latin typeface="+mj-lt"/>
              </a:rPr>
              <a:t>, Perugia</a:t>
            </a:r>
          </a:p>
        </p:txBody>
      </p:sp>
      <p:pic>
        <p:nvPicPr>
          <p:cNvPr id="4" name="Imagen 3">
            <a:extLst>
              <a:ext uri="{FF2B5EF4-FFF2-40B4-BE49-F238E27FC236}">
                <a16:creationId xmlns:a16="http://schemas.microsoft.com/office/drawing/2014/main" id="{2331FCD9-3AA0-4F21-9B70-16E2640275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1150" y="1252012"/>
            <a:ext cx="7570429" cy="4418538"/>
          </a:xfrm>
          <a:prstGeom prst="rect">
            <a:avLst/>
          </a:prstGeom>
        </p:spPr>
      </p:pic>
    </p:spTree>
    <p:extLst>
      <p:ext uri="{BB962C8B-B14F-4D97-AF65-F5344CB8AC3E}">
        <p14:creationId xmlns:p14="http://schemas.microsoft.com/office/powerpoint/2010/main" val="24902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8" y="135924"/>
            <a:ext cx="9233125" cy="1033052"/>
          </a:xfrm>
        </p:spPr>
        <p:txBody>
          <a:bodyPr vert="horz" anchor="t"/>
          <a:lstStyle/>
          <a:p>
            <a:pPr rtl="0"/>
            <a:r>
              <a:rPr lang="es-ES" sz="3200" dirty="0">
                <a:latin typeface="+mj-lt"/>
              </a:rPr>
              <a:t>1452. </a:t>
            </a:r>
            <a:r>
              <a:rPr lang="es-ES" sz="3200" dirty="0" err="1">
                <a:latin typeface="+mj-lt"/>
              </a:rPr>
              <a:t>Benozzo</a:t>
            </a:r>
            <a:r>
              <a:rPr lang="es-ES" sz="3200" dirty="0">
                <a:latin typeface="+mj-lt"/>
              </a:rPr>
              <a:t> Gozzoli. Virgen y Santos. Kunsthistorisches Museum, Viena.</a:t>
            </a:r>
          </a:p>
        </p:txBody>
      </p:sp>
      <p:pic>
        <p:nvPicPr>
          <p:cNvPr id="4" name="Imagen 3">
            <a:extLst>
              <a:ext uri="{FF2B5EF4-FFF2-40B4-BE49-F238E27FC236}">
                <a16:creationId xmlns:a16="http://schemas.microsoft.com/office/drawing/2014/main" id="{8680D6DA-3C77-470B-91DD-7CE626390A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3957" y="1168976"/>
            <a:ext cx="7710616" cy="4501574"/>
          </a:xfrm>
          <a:prstGeom prst="rect">
            <a:avLst/>
          </a:prstGeom>
        </p:spPr>
      </p:pic>
    </p:spTree>
    <p:extLst>
      <p:ext uri="{BB962C8B-B14F-4D97-AF65-F5344CB8AC3E}">
        <p14:creationId xmlns:p14="http://schemas.microsoft.com/office/powerpoint/2010/main" val="996109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8" y="288000"/>
            <a:ext cx="4536313" cy="5173686"/>
          </a:xfrm>
        </p:spPr>
        <p:txBody>
          <a:bodyPr vert="horz" anchor="t"/>
          <a:lstStyle/>
          <a:p>
            <a:pPr algn="l" rtl="0"/>
            <a:r>
              <a:rPr lang="it-IT" sz="3200" dirty="0">
                <a:latin typeface="+mj-lt"/>
              </a:rPr>
              <a:t>1452. Benozzo Gozzoli. Virgen, San Jerónimo. Capilla San Jerónimo, Montefalco.</a:t>
            </a:r>
            <a:endParaRPr lang="es-ES" sz="3200" dirty="0">
              <a:latin typeface="+mj-lt"/>
            </a:endParaRPr>
          </a:p>
        </p:txBody>
      </p:sp>
      <p:pic>
        <p:nvPicPr>
          <p:cNvPr id="4" name="Imagen 3">
            <a:extLst>
              <a:ext uri="{FF2B5EF4-FFF2-40B4-BE49-F238E27FC236}">
                <a16:creationId xmlns:a16="http://schemas.microsoft.com/office/drawing/2014/main" id="{70D512B8-90DF-4274-A5D9-48D736A459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2342" y="0"/>
            <a:ext cx="4828283" cy="5670550"/>
          </a:xfrm>
          <a:prstGeom prst="rect">
            <a:avLst/>
          </a:prstGeom>
        </p:spPr>
      </p:pic>
    </p:spTree>
    <p:extLst>
      <p:ext uri="{BB962C8B-B14F-4D97-AF65-F5344CB8AC3E}">
        <p14:creationId xmlns:p14="http://schemas.microsoft.com/office/powerpoint/2010/main" val="54163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9" y="288000"/>
            <a:ext cx="2736000" cy="5173686"/>
          </a:xfrm>
        </p:spPr>
        <p:txBody>
          <a:bodyPr vert="horz" anchor="t"/>
          <a:lstStyle/>
          <a:p>
            <a:pPr algn="l" rtl="0"/>
            <a:r>
              <a:rPr lang="es-ES" sz="3200" dirty="0">
                <a:latin typeface="+mj-lt"/>
              </a:rPr>
              <a:t>1460. </a:t>
            </a:r>
            <a:r>
              <a:rPr lang="es-ES" sz="3200" dirty="0" err="1">
                <a:latin typeface="+mj-lt"/>
              </a:rPr>
              <a:t>Benozzo</a:t>
            </a:r>
            <a:r>
              <a:rPr lang="es-ES" sz="3200" dirty="0">
                <a:latin typeface="+mj-lt"/>
              </a:rPr>
              <a:t> Gozzoli. Virgen con niño. </a:t>
            </a:r>
            <a:r>
              <a:rPr lang="es-ES" sz="3200" dirty="0" err="1">
                <a:latin typeface="+mj-lt"/>
              </a:rPr>
              <a:t>Institute</a:t>
            </a:r>
            <a:r>
              <a:rPr lang="es-ES" sz="3200" dirty="0">
                <a:latin typeface="+mj-lt"/>
              </a:rPr>
              <a:t> of </a:t>
            </a:r>
            <a:r>
              <a:rPr lang="es-ES" sz="3200" dirty="0" err="1">
                <a:latin typeface="+mj-lt"/>
              </a:rPr>
              <a:t>Arts</a:t>
            </a:r>
            <a:r>
              <a:rPr lang="es-ES" sz="3200" dirty="0">
                <a:latin typeface="+mj-lt"/>
              </a:rPr>
              <a:t>, Detroit.</a:t>
            </a:r>
          </a:p>
        </p:txBody>
      </p:sp>
      <p:pic>
        <p:nvPicPr>
          <p:cNvPr id="4" name="Imagen 3">
            <a:extLst>
              <a:ext uri="{FF2B5EF4-FFF2-40B4-BE49-F238E27FC236}">
                <a16:creationId xmlns:a16="http://schemas.microsoft.com/office/drawing/2014/main" id="{0E317184-0524-4849-9A45-C71BA9E7E5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3535" y="12348"/>
            <a:ext cx="4347090" cy="5658202"/>
          </a:xfrm>
          <a:prstGeom prst="rect">
            <a:avLst/>
          </a:prstGeom>
        </p:spPr>
      </p:pic>
    </p:spTree>
    <p:extLst>
      <p:ext uri="{BB962C8B-B14F-4D97-AF65-F5344CB8AC3E}">
        <p14:creationId xmlns:p14="http://schemas.microsoft.com/office/powerpoint/2010/main" val="4154243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370703" y="288000"/>
            <a:ext cx="2174789" cy="5173686"/>
          </a:xfrm>
        </p:spPr>
        <p:txBody>
          <a:bodyPr vert="horz" anchor="t"/>
          <a:lstStyle/>
          <a:p>
            <a:pPr algn="l" rtl="0"/>
            <a:r>
              <a:rPr lang="es-ES" sz="3200" dirty="0">
                <a:latin typeface="+mj-lt"/>
              </a:rPr>
              <a:t>1461. </a:t>
            </a:r>
            <a:r>
              <a:rPr lang="es-ES" sz="3200" dirty="0" err="1">
                <a:latin typeface="+mj-lt"/>
              </a:rPr>
              <a:t>Benozzo</a:t>
            </a:r>
            <a:r>
              <a:rPr lang="es-ES" sz="3200" dirty="0">
                <a:latin typeface="+mj-lt"/>
              </a:rPr>
              <a:t> Gozzoli. Santo Domingo resucita a </a:t>
            </a:r>
            <a:r>
              <a:rPr lang="es-ES" sz="3200" dirty="0" err="1">
                <a:latin typeface="+mj-lt"/>
              </a:rPr>
              <a:t>Napoleone</a:t>
            </a:r>
            <a:r>
              <a:rPr lang="es-ES" sz="3200" dirty="0">
                <a:latin typeface="+mj-lt"/>
              </a:rPr>
              <a:t> </a:t>
            </a:r>
            <a:r>
              <a:rPr lang="es-ES" sz="3200" dirty="0" err="1">
                <a:latin typeface="+mj-lt"/>
              </a:rPr>
              <a:t>Orsini</a:t>
            </a:r>
            <a:r>
              <a:rPr lang="es-ES" sz="3200" dirty="0">
                <a:latin typeface="+mj-lt"/>
              </a:rPr>
              <a:t>. Pinacoteca de </a:t>
            </a:r>
            <a:r>
              <a:rPr lang="es-ES" sz="3200" dirty="0" err="1">
                <a:latin typeface="+mj-lt"/>
              </a:rPr>
              <a:t>Brera</a:t>
            </a:r>
            <a:r>
              <a:rPr lang="es-ES" sz="3200" dirty="0">
                <a:latin typeface="+mj-lt"/>
              </a:rPr>
              <a:t>, Milán.</a:t>
            </a:r>
          </a:p>
        </p:txBody>
      </p:sp>
      <p:pic>
        <p:nvPicPr>
          <p:cNvPr id="4" name="Imagen 3">
            <a:extLst>
              <a:ext uri="{FF2B5EF4-FFF2-40B4-BE49-F238E27FC236}">
                <a16:creationId xmlns:a16="http://schemas.microsoft.com/office/drawing/2014/main" id="{A99E7C9D-E331-450C-9A09-14C9F7D0CC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9752" y="0"/>
            <a:ext cx="7430873" cy="5670550"/>
          </a:xfrm>
          <a:prstGeom prst="rect">
            <a:avLst/>
          </a:prstGeom>
        </p:spPr>
      </p:pic>
    </p:spTree>
    <p:extLst>
      <p:ext uri="{BB962C8B-B14F-4D97-AF65-F5344CB8AC3E}">
        <p14:creationId xmlns:p14="http://schemas.microsoft.com/office/powerpoint/2010/main" val="2265690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222423" y="288000"/>
            <a:ext cx="1865870" cy="5173686"/>
          </a:xfrm>
        </p:spPr>
        <p:txBody>
          <a:bodyPr vert="horz" anchor="t"/>
          <a:lstStyle/>
          <a:p>
            <a:pPr algn="l" rtl="0"/>
            <a:r>
              <a:rPr lang="it-IT" sz="3200" dirty="0">
                <a:latin typeface="+mj-lt"/>
              </a:rPr>
              <a:t>1461 - 1462. Benozzo Gozzoli. Caida del Mago Simon. Royal Collection, Hampton Court.</a:t>
            </a:r>
            <a:endParaRPr lang="es-ES" sz="3200" dirty="0">
              <a:latin typeface="+mj-lt"/>
            </a:endParaRPr>
          </a:p>
        </p:txBody>
      </p:sp>
      <p:pic>
        <p:nvPicPr>
          <p:cNvPr id="4" name="Imagen 3">
            <a:extLst>
              <a:ext uri="{FF2B5EF4-FFF2-40B4-BE49-F238E27FC236}">
                <a16:creationId xmlns:a16="http://schemas.microsoft.com/office/drawing/2014/main" id="{C0F843FD-AD17-4728-8A09-2D606A8E45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1541" y="0"/>
            <a:ext cx="7899084" cy="5670550"/>
          </a:xfrm>
          <a:prstGeom prst="rect">
            <a:avLst/>
          </a:prstGeom>
        </p:spPr>
      </p:pic>
    </p:spTree>
    <p:extLst>
      <p:ext uri="{BB962C8B-B14F-4D97-AF65-F5344CB8AC3E}">
        <p14:creationId xmlns:p14="http://schemas.microsoft.com/office/powerpoint/2010/main" val="112287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172995" y="288000"/>
            <a:ext cx="1989436" cy="5173686"/>
          </a:xfrm>
        </p:spPr>
        <p:txBody>
          <a:bodyPr vert="horz" anchor="t"/>
          <a:lstStyle/>
          <a:p>
            <a:pPr algn="l" rtl="0"/>
            <a:r>
              <a:rPr lang="es-ES" sz="2800" dirty="0">
                <a:latin typeface="+mj-lt"/>
              </a:rPr>
              <a:t>1461 - 1462. </a:t>
            </a:r>
            <a:r>
              <a:rPr lang="es-ES" sz="2800" dirty="0" err="1">
                <a:latin typeface="+mj-lt"/>
              </a:rPr>
              <a:t>Benozzo</a:t>
            </a:r>
            <a:r>
              <a:rPr lang="es-ES" sz="2800" dirty="0">
                <a:latin typeface="+mj-lt"/>
              </a:rPr>
              <a:t> Gozzoli. Danza de Salomé. National Gallery Of Art, Washington.</a:t>
            </a:r>
          </a:p>
        </p:txBody>
      </p:sp>
      <p:pic>
        <p:nvPicPr>
          <p:cNvPr id="4" name="Imagen 3">
            <a:extLst>
              <a:ext uri="{FF2B5EF4-FFF2-40B4-BE49-F238E27FC236}">
                <a16:creationId xmlns:a16="http://schemas.microsoft.com/office/drawing/2014/main" id="{A416FCA2-2AEA-4547-84D5-A1DB8E671F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2431" y="174480"/>
            <a:ext cx="7918193" cy="5496070"/>
          </a:xfrm>
          <a:prstGeom prst="rect">
            <a:avLst/>
          </a:prstGeom>
        </p:spPr>
      </p:pic>
    </p:spTree>
    <p:extLst>
      <p:ext uri="{BB962C8B-B14F-4D97-AF65-F5344CB8AC3E}">
        <p14:creationId xmlns:p14="http://schemas.microsoft.com/office/powerpoint/2010/main" val="98545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8" y="288000"/>
            <a:ext cx="6477569" cy="5173686"/>
          </a:xfrm>
        </p:spPr>
        <p:txBody>
          <a:bodyPr vert="horz" anchor="t"/>
          <a:lstStyle/>
          <a:p>
            <a:pPr algn="l" rtl="0"/>
            <a:r>
              <a:rPr lang="it-IT" sz="3200" dirty="0">
                <a:latin typeface="+mj-lt"/>
              </a:rPr>
              <a:t>1464 - 1465. Benozzo Gozzoli. San Sebastián. San Gimignano.</a:t>
            </a:r>
            <a:endParaRPr lang="es-ES" sz="3200" dirty="0">
              <a:latin typeface="+mj-lt"/>
            </a:endParaRPr>
          </a:p>
        </p:txBody>
      </p:sp>
      <p:pic>
        <p:nvPicPr>
          <p:cNvPr id="4" name="Imagen 3">
            <a:extLst>
              <a:ext uri="{FF2B5EF4-FFF2-40B4-BE49-F238E27FC236}">
                <a16:creationId xmlns:a16="http://schemas.microsoft.com/office/drawing/2014/main" id="{76A8D01C-11F5-4324-920A-E1A2CCE48F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8130" y="-3273"/>
            <a:ext cx="2802495" cy="5673823"/>
          </a:xfrm>
          <a:prstGeom prst="rect">
            <a:avLst/>
          </a:prstGeom>
        </p:spPr>
      </p:pic>
    </p:spTree>
    <p:extLst>
      <p:ext uri="{BB962C8B-B14F-4D97-AF65-F5344CB8AC3E}">
        <p14:creationId xmlns:p14="http://schemas.microsoft.com/office/powerpoint/2010/main" val="38982639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8" y="288000"/>
            <a:ext cx="5105969" cy="5173686"/>
          </a:xfrm>
        </p:spPr>
        <p:txBody>
          <a:bodyPr vert="horz" anchor="t"/>
          <a:lstStyle/>
          <a:p>
            <a:pPr algn="l" rtl="0"/>
            <a:r>
              <a:rPr lang="it-IT" sz="3200" dirty="0">
                <a:latin typeface="+mj-lt"/>
              </a:rPr>
              <a:t>1465. Benozzo Gozzoli. Martirio de San Sebastián. San Gimignano.</a:t>
            </a:r>
            <a:endParaRPr lang="es-ES" sz="3200" dirty="0">
              <a:latin typeface="+mj-lt"/>
            </a:endParaRPr>
          </a:p>
        </p:txBody>
      </p:sp>
      <p:pic>
        <p:nvPicPr>
          <p:cNvPr id="4" name="Imagen 3">
            <a:extLst>
              <a:ext uri="{FF2B5EF4-FFF2-40B4-BE49-F238E27FC236}">
                <a16:creationId xmlns:a16="http://schemas.microsoft.com/office/drawing/2014/main" id="{5CA32683-4D85-4638-8E22-C8F5F39FA4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4173" y="-2568"/>
            <a:ext cx="4186452" cy="5673118"/>
          </a:xfrm>
          <a:prstGeom prst="rect">
            <a:avLst/>
          </a:prstGeom>
        </p:spPr>
      </p:pic>
    </p:spTree>
    <p:extLst>
      <p:ext uri="{BB962C8B-B14F-4D97-AF65-F5344CB8AC3E}">
        <p14:creationId xmlns:p14="http://schemas.microsoft.com/office/powerpoint/2010/main" val="1138495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9" y="288000"/>
            <a:ext cx="3104174" cy="5173686"/>
          </a:xfrm>
        </p:spPr>
        <p:txBody>
          <a:bodyPr vert="horz" anchor="t"/>
          <a:lstStyle/>
          <a:p>
            <a:pPr algn="l" rtl="0"/>
            <a:r>
              <a:rPr lang="it-IT" sz="3200" dirty="0">
                <a:latin typeface="+mj-lt"/>
              </a:rPr>
              <a:t>1466. Benozzo Gozzoli. Virgen, Santas Magdalena y Marta, Santos Juan Bautista y Agustín. Museo Civico, San Gimignano.</a:t>
            </a:r>
            <a:endParaRPr lang="es-ES" sz="3200" dirty="0">
              <a:latin typeface="+mj-lt"/>
            </a:endParaRPr>
          </a:p>
        </p:txBody>
      </p:sp>
      <p:pic>
        <p:nvPicPr>
          <p:cNvPr id="4" name="Imagen 3">
            <a:extLst>
              <a:ext uri="{FF2B5EF4-FFF2-40B4-BE49-F238E27FC236}">
                <a16:creationId xmlns:a16="http://schemas.microsoft.com/office/drawing/2014/main" id="{66C0E83B-EC2E-410C-AED4-FAF1670077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4667" y="0"/>
            <a:ext cx="6265958" cy="5670550"/>
          </a:xfrm>
          <a:prstGeom prst="rect">
            <a:avLst/>
          </a:prstGeom>
        </p:spPr>
      </p:pic>
    </p:spTree>
    <p:extLst>
      <p:ext uri="{BB962C8B-B14F-4D97-AF65-F5344CB8AC3E}">
        <p14:creationId xmlns:p14="http://schemas.microsoft.com/office/powerpoint/2010/main" val="1570982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9" y="288000"/>
            <a:ext cx="6798844" cy="5173686"/>
          </a:xfrm>
        </p:spPr>
        <p:txBody>
          <a:bodyPr vert="horz" anchor="t"/>
          <a:lstStyle/>
          <a:p>
            <a:pPr algn="l" rtl="0"/>
            <a:r>
              <a:rPr lang="es-ES" sz="3200" dirty="0">
                <a:latin typeface="+mj-lt"/>
              </a:rPr>
              <a:t>1471. </a:t>
            </a:r>
            <a:r>
              <a:rPr lang="es-ES" sz="3200" dirty="0" err="1">
                <a:latin typeface="+mj-lt"/>
              </a:rPr>
              <a:t>Benozzo</a:t>
            </a:r>
            <a:r>
              <a:rPr lang="es-ES" sz="3200" dirty="0">
                <a:latin typeface="+mj-lt"/>
              </a:rPr>
              <a:t> Gozzoli. Triunfo de Santo Tomás. Museo del Louvre.</a:t>
            </a:r>
          </a:p>
        </p:txBody>
      </p:sp>
      <p:pic>
        <p:nvPicPr>
          <p:cNvPr id="3" name="Imagen 2">
            <a:extLst>
              <a:ext uri="{FF2B5EF4-FFF2-40B4-BE49-F238E27FC236}">
                <a16:creationId xmlns:a16="http://schemas.microsoft.com/office/drawing/2014/main" id="{E3C32CAE-4B94-4FB3-927F-6EE9910256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2335" y="-41992"/>
            <a:ext cx="2518290" cy="5712542"/>
          </a:xfrm>
          <a:prstGeom prst="rect">
            <a:avLst/>
          </a:prstGeom>
        </p:spPr>
      </p:pic>
    </p:spTree>
    <p:extLst>
      <p:ext uri="{BB962C8B-B14F-4D97-AF65-F5344CB8AC3E}">
        <p14:creationId xmlns:p14="http://schemas.microsoft.com/office/powerpoint/2010/main" val="38753446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9" y="111212"/>
            <a:ext cx="9245482" cy="702878"/>
          </a:xfrm>
        </p:spPr>
        <p:txBody>
          <a:bodyPr vert="horz" anchor="t"/>
          <a:lstStyle/>
          <a:p>
            <a:pPr rtl="0"/>
            <a:r>
              <a:rPr lang="es-ES" sz="2400" b="1" dirty="0">
                <a:latin typeface="+mj-lt"/>
              </a:rPr>
              <a:t>1469 - 1484. </a:t>
            </a:r>
            <a:r>
              <a:rPr lang="es-ES" sz="2400" b="1" dirty="0" err="1">
                <a:latin typeface="+mj-lt"/>
              </a:rPr>
              <a:t>Benozzo</a:t>
            </a:r>
            <a:r>
              <a:rPr lang="es-ES" sz="2400" b="1" dirty="0">
                <a:latin typeface="+mj-lt"/>
              </a:rPr>
              <a:t> Gozzoli. Embriaguez de Noé. Camposanto, Pisa.</a:t>
            </a:r>
          </a:p>
        </p:txBody>
      </p:sp>
      <p:pic>
        <p:nvPicPr>
          <p:cNvPr id="4" name="Imagen 3">
            <a:extLst>
              <a:ext uri="{FF2B5EF4-FFF2-40B4-BE49-F238E27FC236}">
                <a16:creationId xmlns:a16="http://schemas.microsoft.com/office/drawing/2014/main" id="{83F0E5A0-0738-44B3-A210-B78D5B08C5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14089"/>
            <a:ext cx="10080625" cy="4856461"/>
          </a:xfrm>
          <a:prstGeom prst="rect">
            <a:avLst/>
          </a:prstGeom>
        </p:spPr>
      </p:pic>
    </p:spTree>
    <p:extLst>
      <p:ext uri="{BB962C8B-B14F-4D97-AF65-F5344CB8AC3E}">
        <p14:creationId xmlns:p14="http://schemas.microsoft.com/office/powerpoint/2010/main" val="2395220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9" y="288000"/>
            <a:ext cx="9171342" cy="1231881"/>
          </a:xfrm>
        </p:spPr>
        <p:txBody>
          <a:bodyPr vert="horz" anchor="t"/>
          <a:lstStyle/>
          <a:p>
            <a:pPr rtl="0"/>
            <a:r>
              <a:rPr lang="it-IT" sz="3200" dirty="0">
                <a:latin typeface="+mj-lt"/>
              </a:rPr>
              <a:t>1469 - 1484. Benozzo Gozzoli. La Torre de Babel. Camposanto, Pisa.</a:t>
            </a:r>
            <a:endParaRPr lang="es-ES" sz="3200" dirty="0">
              <a:latin typeface="+mj-lt"/>
            </a:endParaRPr>
          </a:p>
        </p:txBody>
      </p:sp>
      <p:pic>
        <p:nvPicPr>
          <p:cNvPr id="4" name="Imagen 3">
            <a:extLst>
              <a:ext uri="{FF2B5EF4-FFF2-40B4-BE49-F238E27FC236}">
                <a16:creationId xmlns:a16="http://schemas.microsoft.com/office/drawing/2014/main" id="{9D6A018C-A6EC-49F4-8033-55BEA17F87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034325"/>
            <a:ext cx="10080625" cy="3636225"/>
          </a:xfrm>
          <a:prstGeom prst="rect">
            <a:avLst/>
          </a:prstGeom>
        </p:spPr>
      </p:pic>
    </p:spTree>
    <p:extLst>
      <p:ext uri="{BB962C8B-B14F-4D97-AF65-F5344CB8AC3E}">
        <p14:creationId xmlns:p14="http://schemas.microsoft.com/office/powerpoint/2010/main" val="340378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210065" y="288000"/>
            <a:ext cx="2483708" cy="5173686"/>
          </a:xfrm>
        </p:spPr>
        <p:txBody>
          <a:bodyPr vert="horz" anchor="t"/>
          <a:lstStyle/>
          <a:p>
            <a:pPr algn="l" rtl="0"/>
            <a:r>
              <a:rPr lang="it-IT" sz="2800" dirty="0">
                <a:latin typeface="+mj-lt"/>
              </a:rPr>
              <a:t>1484. Benozzo Gozzoli. Santuario de La Virgen della Tosse. Biblioteca Comunale, Castelfiorentino.</a:t>
            </a:r>
            <a:endParaRPr lang="es-ES" sz="2800" dirty="0">
              <a:latin typeface="+mj-lt"/>
            </a:endParaRPr>
          </a:p>
        </p:txBody>
      </p:sp>
      <p:pic>
        <p:nvPicPr>
          <p:cNvPr id="4" name="Imagen 3">
            <a:extLst>
              <a:ext uri="{FF2B5EF4-FFF2-40B4-BE49-F238E27FC236}">
                <a16:creationId xmlns:a16="http://schemas.microsoft.com/office/drawing/2014/main" id="{F987A9DC-D639-43DA-ADAB-0C6E0826EE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2551" y="0"/>
            <a:ext cx="7268074" cy="5670550"/>
          </a:xfrm>
          <a:prstGeom prst="rect">
            <a:avLst/>
          </a:prstGeom>
        </p:spPr>
      </p:pic>
    </p:spTree>
    <p:extLst>
      <p:ext uri="{BB962C8B-B14F-4D97-AF65-F5344CB8AC3E}">
        <p14:creationId xmlns:p14="http://schemas.microsoft.com/office/powerpoint/2010/main" val="2032934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333632" y="288000"/>
            <a:ext cx="2692883" cy="5173686"/>
          </a:xfrm>
        </p:spPr>
        <p:txBody>
          <a:bodyPr vert="horz" anchor="t"/>
          <a:lstStyle/>
          <a:p>
            <a:pPr algn="l" rtl="0"/>
            <a:r>
              <a:rPr lang="es-ES" sz="2800" dirty="0">
                <a:latin typeface="+mj-lt"/>
              </a:rPr>
              <a:t>1484. </a:t>
            </a:r>
            <a:r>
              <a:rPr lang="es-ES" sz="2800" dirty="0" err="1">
                <a:latin typeface="+mj-lt"/>
              </a:rPr>
              <a:t>Benozzo</a:t>
            </a:r>
            <a:r>
              <a:rPr lang="es-ES" sz="2800" dirty="0">
                <a:latin typeface="+mj-lt"/>
              </a:rPr>
              <a:t> Gozzoli. Asunción de la Virgen. Biblioteca Comunale, </a:t>
            </a:r>
            <a:r>
              <a:rPr lang="es-ES" sz="2800" dirty="0" err="1">
                <a:latin typeface="+mj-lt"/>
              </a:rPr>
              <a:t>Castelfiorentino</a:t>
            </a:r>
            <a:r>
              <a:rPr lang="es-ES" sz="2800" dirty="0">
                <a:latin typeface="+mj-lt"/>
              </a:rPr>
              <a:t>.</a:t>
            </a:r>
          </a:p>
        </p:txBody>
      </p:sp>
      <p:pic>
        <p:nvPicPr>
          <p:cNvPr id="4" name="Imagen 3">
            <a:extLst>
              <a:ext uri="{FF2B5EF4-FFF2-40B4-BE49-F238E27FC236}">
                <a16:creationId xmlns:a16="http://schemas.microsoft.com/office/drawing/2014/main" id="{08F95135-1F37-4733-B6B0-93659BB8CD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6515" y="0"/>
            <a:ext cx="7054110" cy="5670550"/>
          </a:xfrm>
          <a:prstGeom prst="rect">
            <a:avLst/>
          </a:prstGeom>
        </p:spPr>
      </p:pic>
    </p:spTree>
    <p:extLst>
      <p:ext uri="{BB962C8B-B14F-4D97-AF65-F5344CB8AC3E}">
        <p14:creationId xmlns:p14="http://schemas.microsoft.com/office/powerpoint/2010/main" val="26103704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9" y="288000"/>
            <a:ext cx="3536660" cy="5173686"/>
          </a:xfrm>
        </p:spPr>
        <p:txBody>
          <a:bodyPr vert="horz" anchor="t"/>
          <a:lstStyle/>
          <a:p>
            <a:pPr algn="l" rtl="0"/>
            <a:r>
              <a:rPr lang="it-IT" sz="3200" dirty="0">
                <a:latin typeface="+mj-lt"/>
              </a:rPr>
              <a:t>1484. Benozzo Gozzoli. Entierro de la Virgen. Biblioteca Comunale, Castelfiorentino.</a:t>
            </a:r>
            <a:endParaRPr lang="es-ES" sz="3200" dirty="0">
              <a:latin typeface="+mj-lt"/>
            </a:endParaRPr>
          </a:p>
        </p:txBody>
      </p:sp>
      <p:pic>
        <p:nvPicPr>
          <p:cNvPr id="4" name="Imagen 3">
            <a:extLst>
              <a:ext uri="{FF2B5EF4-FFF2-40B4-BE49-F238E27FC236}">
                <a16:creationId xmlns:a16="http://schemas.microsoft.com/office/drawing/2014/main" id="{2E1DE895-EEC6-4DC8-867C-9EF5BD62F8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1750" y="1"/>
            <a:ext cx="5928875" cy="5670550"/>
          </a:xfrm>
          <a:prstGeom prst="rect">
            <a:avLst/>
          </a:prstGeom>
        </p:spPr>
      </p:pic>
    </p:spTree>
    <p:extLst>
      <p:ext uri="{BB962C8B-B14F-4D97-AF65-F5344CB8AC3E}">
        <p14:creationId xmlns:p14="http://schemas.microsoft.com/office/powerpoint/2010/main" val="140765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8" y="288000"/>
            <a:ext cx="3808509" cy="5173686"/>
          </a:xfrm>
        </p:spPr>
        <p:txBody>
          <a:bodyPr vert="horz" anchor="t"/>
          <a:lstStyle/>
          <a:p>
            <a:pPr algn="l" rtl="0"/>
            <a:r>
              <a:rPr lang="it-IT" sz="3200" dirty="0">
                <a:latin typeface="+mj-lt"/>
              </a:rPr>
              <a:t>1484. Benozzo Gozzoli. Virgen con santos. Biblioteca Comunale, Castelfiorentino.</a:t>
            </a:r>
            <a:endParaRPr lang="es-ES" sz="3200" dirty="0">
              <a:latin typeface="+mj-lt"/>
            </a:endParaRPr>
          </a:p>
        </p:txBody>
      </p:sp>
      <p:pic>
        <p:nvPicPr>
          <p:cNvPr id="4" name="Imagen 3">
            <a:extLst>
              <a:ext uri="{FF2B5EF4-FFF2-40B4-BE49-F238E27FC236}">
                <a16:creationId xmlns:a16="http://schemas.microsoft.com/office/drawing/2014/main" id="{9F4D716A-9F6C-4D41-9982-CC09E48C1B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7286" y="-9073"/>
            <a:ext cx="5533339" cy="5679623"/>
          </a:xfrm>
          <a:prstGeom prst="rect">
            <a:avLst/>
          </a:prstGeom>
        </p:spPr>
      </p:pic>
    </p:spTree>
    <p:extLst>
      <p:ext uri="{BB962C8B-B14F-4D97-AF65-F5344CB8AC3E}">
        <p14:creationId xmlns:p14="http://schemas.microsoft.com/office/powerpoint/2010/main" val="3653762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9" y="288000"/>
            <a:ext cx="5649666" cy="5173686"/>
          </a:xfrm>
        </p:spPr>
        <p:txBody>
          <a:bodyPr vert="horz" anchor="t"/>
          <a:lstStyle/>
          <a:p>
            <a:pPr algn="l" rtl="0"/>
            <a:r>
              <a:rPr lang="it-IT" sz="3200" dirty="0">
                <a:latin typeface="+mj-lt"/>
              </a:rPr>
              <a:t>1491. Benozzo Gozzoli. Santuario de la visitación. Biblioteca Comunale, Castelfiorentino.</a:t>
            </a:r>
            <a:endParaRPr lang="es-ES" sz="3200" dirty="0">
              <a:latin typeface="+mj-lt"/>
            </a:endParaRPr>
          </a:p>
        </p:txBody>
      </p:sp>
      <p:pic>
        <p:nvPicPr>
          <p:cNvPr id="4" name="Imagen 3">
            <a:extLst>
              <a:ext uri="{FF2B5EF4-FFF2-40B4-BE49-F238E27FC236}">
                <a16:creationId xmlns:a16="http://schemas.microsoft.com/office/drawing/2014/main" id="{3F4A36C9-ED01-4872-99BD-3824A47611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7360" y="0"/>
            <a:ext cx="3813265" cy="5670550"/>
          </a:xfrm>
          <a:prstGeom prst="rect">
            <a:avLst/>
          </a:prstGeom>
        </p:spPr>
      </p:pic>
    </p:spTree>
    <p:extLst>
      <p:ext uri="{BB962C8B-B14F-4D97-AF65-F5344CB8AC3E}">
        <p14:creationId xmlns:p14="http://schemas.microsoft.com/office/powerpoint/2010/main" val="36140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210065" y="288000"/>
            <a:ext cx="2557849" cy="5173686"/>
          </a:xfrm>
        </p:spPr>
        <p:txBody>
          <a:bodyPr vert="horz" anchor="t"/>
          <a:lstStyle/>
          <a:p>
            <a:pPr algn="l" rtl="0"/>
            <a:r>
              <a:rPr lang="es-ES" sz="2800" dirty="0">
                <a:latin typeface="+mj-lt"/>
              </a:rPr>
              <a:t>1491. </a:t>
            </a:r>
            <a:r>
              <a:rPr lang="es-ES" sz="2800" dirty="0" err="1">
                <a:latin typeface="+mj-lt"/>
              </a:rPr>
              <a:t>Benozzo</a:t>
            </a:r>
            <a:r>
              <a:rPr lang="es-ES" sz="2800" dirty="0">
                <a:latin typeface="+mj-lt"/>
              </a:rPr>
              <a:t> Gozzoli. Expulsión de Joaquín del Templo. Biblioteca Comunale, </a:t>
            </a:r>
            <a:r>
              <a:rPr lang="es-ES" sz="2800" dirty="0" err="1">
                <a:latin typeface="+mj-lt"/>
              </a:rPr>
              <a:t>Castelfiorentino</a:t>
            </a:r>
            <a:r>
              <a:rPr lang="es-ES" sz="2800" dirty="0">
                <a:latin typeface="+mj-lt"/>
              </a:rPr>
              <a:t>.</a:t>
            </a:r>
          </a:p>
        </p:txBody>
      </p:sp>
      <p:pic>
        <p:nvPicPr>
          <p:cNvPr id="4" name="Imagen 3">
            <a:extLst>
              <a:ext uri="{FF2B5EF4-FFF2-40B4-BE49-F238E27FC236}">
                <a16:creationId xmlns:a16="http://schemas.microsoft.com/office/drawing/2014/main" id="{4D43FA21-2304-4E08-A5EE-891AFD7F9D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9164" y="0"/>
            <a:ext cx="7131461" cy="5670550"/>
          </a:xfrm>
          <a:prstGeom prst="rect">
            <a:avLst/>
          </a:prstGeom>
        </p:spPr>
      </p:pic>
    </p:spTree>
    <p:extLst>
      <p:ext uri="{BB962C8B-B14F-4D97-AF65-F5344CB8AC3E}">
        <p14:creationId xmlns:p14="http://schemas.microsoft.com/office/powerpoint/2010/main" val="13160765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259492" y="288000"/>
            <a:ext cx="2474383" cy="5173686"/>
          </a:xfrm>
        </p:spPr>
        <p:txBody>
          <a:bodyPr vert="horz" anchor="t"/>
          <a:lstStyle/>
          <a:p>
            <a:pPr algn="l" rtl="0"/>
            <a:r>
              <a:rPr lang="es-ES" sz="2800" dirty="0">
                <a:latin typeface="+mj-lt"/>
              </a:rPr>
              <a:t>1491. </a:t>
            </a:r>
            <a:r>
              <a:rPr lang="es-ES" sz="2800" dirty="0" err="1">
                <a:latin typeface="+mj-lt"/>
              </a:rPr>
              <a:t>Benozzo</a:t>
            </a:r>
            <a:r>
              <a:rPr lang="es-ES" sz="2800" dirty="0">
                <a:latin typeface="+mj-lt"/>
              </a:rPr>
              <a:t> Gozzoli. Encuentro en la puerta dorada. Biblioteca Comunale, </a:t>
            </a:r>
            <a:r>
              <a:rPr lang="es-ES" sz="2800" dirty="0" err="1">
                <a:latin typeface="+mj-lt"/>
              </a:rPr>
              <a:t>Castelfiorentino</a:t>
            </a:r>
            <a:r>
              <a:rPr lang="es-ES" sz="2800" dirty="0">
                <a:latin typeface="+mj-lt"/>
              </a:rPr>
              <a:t>.</a:t>
            </a:r>
          </a:p>
        </p:txBody>
      </p:sp>
      <p:pic>
        <p:nvPicPr>
          <p:cNvPr id="4" name="Imagen 3">
            <a:extLst>
              <a:ext uri="{FF2B5EF4-FFF2-40B4-BE49-F238E27FC236}">
                <a16:creationId xmlns:a16="http://schemas.microsoft.com/office/drawing/2014/main" id="{B192B96F-C1A2-4F13-B178-285DC497FD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875" y="0"/>
            <a:ext cx="7346750" cy="5670550"/>
          </a:xfrm>
          <a:prstGeom prst="rect">
            <a:avLst/>
          </a:prstGeom>
        </p:spPr>
      </p:pic>
    </p:spTree>
    <p:extLst>
      <p:ext uri="{BB962C8B-B14F-4D97-AF65-F5344CB8AC3E}">
        <p14:creationId xmlns:p14="http://schemas.microsoft.com/office/powerpoint/2010/main" val="26179397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9" y="288000"/>
            <a:ext cx="4834120" cy="5173686"/>
          </a:xfrm>
        </p:spPr>
        <p:txBody>
          <a:bodyPr vert="horz" anchor="t"/>
          <a:lstStyle/>
          <a:p>
            <a:pPr algn="l" rtl="0"/>
            <a:r>
              <a:rPr lang="it-IT" sz="3200" dirty="0">
                <a:latin typeface="+mj-lt"/>
              </a:rPr>
              <a:t>1491. Benozzo Gozzoli. Nacimiento de la Virgen. Biblioteca Comunale, Castelfiorentino.</a:t>
            </a:r>
            <a:endParaRPr lang="es-ES" sz="3200" dirty="0">
              <a:latin typeface="+mj-lt"/>
            </a:endParaRPr>
          </a:p>
        </p:txBody>
      </p:sp>
      <p:pic>
        <p:nvPicPr>
          <p:cNvPr id="4" name="Imagen 3">
            <a:extLst>
              <a:ext uri="{FF2B5EF4-FFF2-40B4-BE49-F238E27FC236}">
                <a16:creationId xmlns:a16="http://schemas.microsoft.com/office/drawing/2014/main" id="{3E354CDB-E189-4E08-826A-15FDBA8FF3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0975" y="0"/>
            <a:ext cx="4489650" cy="5670550"/>
          </a:xfrm>
          <a:prstGeom prst="rect">
            <a:avLst/>
          </a:prstGeom>
        </p:spPr>
      </p:pic>
    </p:spTree>
    <p:extLst>
      <p:ext uri="{BB962C8B-B14F-4D97-AF65-F5344CB8AC3E}">
        <p14:creationId xmlns:p14="http://schemas.microsoft.com/office/powerpoint/2010/main" val="35636288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284206" y="288000"/>
            <a:ext cx="9415848" cy="403978"/>
          </a:xfrm>
        </p:spPr>
        <p:txBody>
          <a:bodyPr vert="horz" anchor="t"/>
          <a:lstStyle/>
          <a:p>
            <a:pPr rtl="0"/>
            <a:r>
              <a:rPr lang="it-IT" sz="2400" dirty="0">
                <a:latin typeface="+mj-lt"/>
              </a:rPr>
              <a:t>1491. Benozzo Gozzoli. Descendimiento de la Cruz. Museo Horne, Florencia.</a:t>
            </a:r>
            <a:endParaRPr lang="es-ES" sz="2400" dirty="0">
              <a:latin typeface="+mj-lt"/>
            </a:endParaRPr>
          </a:p>
        </p:txBody>
      </p:sp>
      <p:pic>
        <p:nvPicPr>
          <p:cNvPr id="5" name="Imagen 4">
            <a:extLst>
              <a:ext uri="{FF2B5EF4-FFF2-40B4-BE49-F238E27FC236}">
                <a16:creationId xmlns:a16="http://schemas.microsoft.com/office/drawing/2014/main" id="{298848C2-540C-48C6-89F1-1765702A64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223" y="691978"/>
            <a:ext cx="8090178" cy="4978571"/>
          </a:xfrm>
          <a:prstGeom prst="rect">
            <a:avLst/>
          </a:prstGeom>
        </p:spPr>
      </p:pic>
    </p:spTree>
    <p:extLst>
      <p:ext uri="{BB962C8B-B14F-4D97-AF65-F5344CB8AC3E}">
        <p14:creationId xmlns:p14="http://schemas.microsoft.com/office/powerpoint/2010/main" val="16230830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9" y="288000"/>
            <a:ext cx="6336628" cy="5173686"/>
          </a:xfrm>
        </p:spPr>
        <p:txBody>
          <a:bodyPr vert="horz" anchor="t"/>
          <a:lstStyle/>
          <a:p>
            <a:pPr algn="l" rtl="0"/>
            <a:r>
              <a:rPr lang="es-ES" sz="3200" dirty="0" err="1">
                <a:latin typeface="+mj-lt"/>
              </a:rPr>
              <a:t>Benozzo</a:t>
            </a:r>
            <a:r>
              <a:rPr lang="es-ES" sz="3200" dirty="0">
                <a:latin typeface="+mj-lt"/>
              </a:rPr>
              <a:t> Gozzoli. Matrimonio místico de Santa Catalina. Museo Aurelio de Felice, Terni.</a:t>
            </a:r>
          </a:p>
        </p:txBody>
      </p:sp>
      <p:pic>
        <p:nvPicPr>
          <p:cNvPr id="4" name="Imagen 3">
            <a:extLst>
              <a:ext uri="{FF2B5EF4-FFF2-40B4-BE49-F238E27FC236}">
                <a16:creationId xmlns:a16="http://schemas.microsoft.com/office/drawing/2014/main" id="{18C0D3FB-834B-4FB7-A568-074E80268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0627" y="110123"/>
            <a:ext cx="3239998" cy="5627788"/>
          </a:xfrm>
          <a:prstGeom prst="rect">
            <a:avLst/>
          </a:prstGeom>
        </p:spPr>
      </p:pic>
    </p:spTree>
    <p:extLst>
      <p:ext uri="{BB962C8B-B14F-4D97-AF65-F5344CB8AC3E}">
        <p14:creationId xmlns:p14="http://schemas.microsoft.com/office/powerpoint/2010/main" val="25498804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389C9-A70A-4D4E-9C58-F5826C0B1AD6}"/>
              </a:ext>
            </a:extLst>
          </p:cNvPr>
          <p:cNvSpPr txBox="1">
            <a:spLocks noGrp="1"/>
          </p:cNvSpPr>
          <p:nvPr>
            <p:ph type="title" idx="4294967295"/>
          </p:nvPr>
        </p:nvSpPr>
        <p:spPr>
          <a:xfrm>
            <a:off x="503999" y="288000"/>
            <a:ext cx="2736000" cy="5173686"/>
          </a:xfrm>
        </p:spPr>
        <p:txBody>
          <a:bodyPr vert="horz" anchor="t"/>
          <a:lstStyle/>
          <a:p>
            <a:pPr algn="l" rtl="0"/>
            <a:endParaRPr lang="es-ES" sz="3200" dirty="0">
              <a:latin typeface="+mj-lt"/>
            </a:endParaRPr>
          </a:p>
        </p:txBody>
      </p:sp>
    </p:spTree>
    <p:extLst>
      <p:ext uri="{BB962C8B-B14F-4D97-AF65-F5344CB8AC3E}">
        <p14:creationId xmlns:p14="http://schemas.microsoft.com/office/powerpoint/2010/main" val="3865812653"/>
      </p:ext>
    </p:extLst>
  </p:cSld>
  <p:clrMapOvr>
    <a:masterClrMapping/>
  </p:clrMapOvr>
</p:sld>
</file>

<file path=ppt/theme/theme1.xml><?xml version="1.0" encoding="utf-8"?>
<a:theme xmlns:a="http://schemas.openxmlformats.org/drawingml/2006/main" name="Predetermin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TotalTime>
  <Words>579</Words>
  <Application>Microsoft Office PowerPoint</Application>
  <PresentationFormat>Personalizado</PresentationFormat>
  <Paragraphs>63</Paragraphs>
  <Slides>33</Slides>
  <Notes>32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33</vt:i4>
      </vt:variant>
    </vt:vector>
  </HeadingPairs>
  <TitlesOfParts>
    <vt:vector size="39" baseType="lpstr">
      <vt:lpstr>Arial</vt:lpstr>
      <vt:lpstr>Calibri</vt:lpstr>
      <vt:lpstr>Calibri Light</vt:lpstr>
      <vt:lpstr>Liberation Sans</vt:lpstr>
      <vt:lpstr>Liberation Serif</vt:lpstr>
      <vt:lpstr>Predeterminado</vt:lpstr>
      <vt:lpstr>Benozzo Gozzoli</vt:lpstr>
      <vt:lpstr>Presentación de PowerPoint</vt:lpstr>
      <vt:lpstr>1449. Benozzo Gozzoli. Anunciación. Pinacoteca Comunale, Narni.</vt:lpstr>
      <vt:lpstr>1449. Benozzo Gozzoli. Virgen con Niño. Santa Maria sopra Minerva, Roma.</vt:lpstr>
      <vt:lpstr>1450. Benozzo Gozzoli. Madonna della Cintola. Pinacoteca Vaticana.</vt:lpstr>
      <vt:lpstr>1450. Benozzo Gozzoli. San Fortunato. San Fortunato, Montefalco.</vt:lpstr>
      <vt:lpstr>1450. Benozzo Gozzoli. Virgen con Niño, santos Francisco de Asís y Bernardino de Siena. San Fortunato, Montefalco.</vt:lpstr>
      <vt:lpstr>1450. Benozzo Gozzoli. Virgen con Niño. San Fortunato, Montefalco.</vt:lpstr>
      <vt:lpstr>1450. Benozzo Gozzoli. San Antonio de Padua. Panel. Basílica de Santa María en Aracoeli, Roma  La ahora familiar iconografía con la que el Niño Jesús se aparece a San Antonio aún no se había arraigado cuando se pintó este panel.  En cambio, lo vemos con un corazón en llamas.  La inscripción identifica al santo como SANCTUS ANTONIUS ULIXBONENSIS, "San Antonio de Lisboa".  Nació en Lisboa pero murió en Padua.</vt:lpstr>
      <vt:lpstr>1452. Benozzo Gozzoli. Virgen y Santos Juan Bautista, Pedro, Jerónimo, Pablo. Galleria Nazionale, Perugia</vt:lpstr>
      <vt:lpstr>1452. Benozzo Gozzoli. Virgen y Santos. Kunsthistorisches Museum, Viena.</vt:lpstr>
      <vt:lpstr>1452. Benozzo Gozzoli. Virgen, San Jerónimo. Capilla San Jerónimo, Montefalco.</vt:lpstr>
      <vt:lpstr>1460. Benozzo Gozzoli. Virgen con niño. Institute of Arts, Detroit.</vt:lpstr>
      <vt:lpstr>1461. Benozzo Gozzoli. Santo Domingo resucita a Napoleone Orsini. Pinacoteca de Brera, Milán.</vt:lpstr>
      <vt:lpstr>1461 - 1462. Benozzo Gozzoli. Caida del Mago Simon. Royal Collection, Hampton Court.</vt:lpstr>
      <vt:lpstr>1461 - 1462. Benozzo Gozzoli. Danza de Salomé. National Gallery Of Art, Washington.</vt:lpstr>
      <vt:lpstr>1464 - 1465. Benozzo Gozzoli. San Sebastián. San Gimignano.</vt:lpstr>
      <vt:lpstr>1465. Benozzo Gozzoli. Martirio de San Sebastián. San Gimignano.</vt:lpstr>
      <vt:lpstr>1466. Benozzo Gozzoli. Virgen, Santas Magdalena y Marta, Santos Juan Bautista y Agustín. Museo Civico, San Gimignano.</vt:lpstr>
      <vt:lpstr>1471. Benozzo Gozzoli. Triunfo de Santo Tomás. Museo del Louvre.</vt:lpstr>
      <vt:lpstr>1469 - 1484. Benozzo Gozzoli. Embriaguez de Noé. Camposanto, Pisa.</vt:lpstr>
      <vt:lpstr>1469 - 1484. Benozzo Gozzoli. La Torre de Babel. Camposanto, Pisa.</vt:lpstr>
      <vt:lpstr>1484. Benozzo Gozzoli. Santuario de La Virgen della Tosse. Biblioteca Comunale, Castelfiorentino.</vt:lpstr>
      <vt:lpstr>1484. Benozzo Gozzoli. Asunción de la Virgen. Biblioteca Comunale, Castelfiorentino.</vt:lpstr>
      <vt:lpstr>1484. Benozzo Gozzoli. Entierro de la Virgen. Biblioteca Comunale, Castelfiorentino.</vt:lpstr>
      <vt:lpstr>1484. Benozzo Gozzoli. Virgen con santos. Biblioteca Comunale, Castelfiorentino.</vt:lpstr>
      <vt:lpstr>1491. Benozzo Gozzoli. Santuario de la visitación. Biblioteca Comunale, Castelfiorentino.</vt:lpstr>
      <vt:lpstr>1491. Benozzo Gozzoli. Expulsión de Joaquín del Templo. Biblioteca Comunale, Castelfiorentino.</vt:lpstr>
      <vt:lpstr>1491. Benozzo Gozzoli. Encuentro en la puerta dorada. Biblioteca Comunale, Castelfiorentino.</vt:lpstr>
      <vt:lpstr>1491. Benozzo Gozzoli. Nacimiento de la Virgen. Biblioteca Comunale, Castelfiorentino.</vt:lpstr>
      <vt:lpstr>1491. Benozzo Gozzoli. Descendimiento de la Cruz. Museo Horne, Florencia.</vt:lpstr>
      <vt:lpstr>Benozzo Gozzoli. Matrimonio místico de Santa Catalina. Museo Aurelio de Felice, Terni.</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Benozzo Gozzoli</dc:title>
  <dc:creator>mavelayos</dc:creator>
  <cp:lastModifiedBy>Miguel Velayos García</cp:lastModifiedBy>
  <cp:revision>12</cp:revision>
  <dcterms:created xsi:type="dcterms:W3CDTF">2021-04-05T12:03:13Z</dcterms:created>
  <dcterms:modified xsi:type="dcterms:W3CDTF">2021-04-17T19:07:37Z</dcterms:modified>
</cp:coreProperties>
</file>