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1" r:id="rId3"/>
    <p:sldId id="292" r:id="rId4"/>
    <p:sldId id="293" r:id="rId5"/>
    <p:sldId id="294" r:id="rId6"/>
    <p:sldId id="276" r:id="rId7"/>
    <p:sldId id="277" r:id="rId8"/>
    <p:sldId id="278" r:id="rId9"/>
    <p:sldId id="279" r:id="rId10"/>
    <p:sldId id="280" r:id="rId11"/>
    <p:sldId id="281" r:id="rId12"/>
    <p:sldId id="282" r:id="rId13"/>
    <p:sldId id="283" r:id="rId14"/>
    <p:sldId id="284" r:id="rId15"/>
    <p:sldId id="285" r:id="rId16"/>
    <p:sldId id="286" r:id="rId17"/>
    <p:sldId id="287" r:id="rId18"/>
    <p:sldId id="288" r:id="rId19"/>
    <p:sldId id="289" r:id="rId2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24317C-BB53-48CA-BEED-FFC41C668A2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F8AA1AA-8E98-4E52-A01C-9C44CDB9F7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016C6D69-F71B-4DBC-8295-53BF082E4830}"/>
              </a:ext>
            </a:extLst>
          </p:cNvPr>
          <p:cNvSpPr>
            <a:spLocks noGrp="1"/>
          </p:cNvSpPr>
          <p:nvPr>
            <p:ph type="dt" sz="half" idx="10"/>
          </p:nvPr>
        </p:nvSpPr>
        <p:spPr/>
        <p:txBody>
          <a:bodyPr/>
          <a:lstStyle/>
          <a:p>
            <a:fld id="{0FB7B920-4C21-4912-8016-5B0A4B2B8EBC}" type="datetimeFigureOut">
              <a:rPr lang="es-ES" smtClean="0"/>
              <a:t>17/04/2021</a:t>
            </a:fld>
            <a:endParaRPr lang="es-ES"/>
          </a:p>
        </p:txBody>
      </p:sp>
      <p:sp>
        <p:nvSpPr>
          <p:cNvPr id="5" name="Marcador de pie de página 4">
            <a:extLst>
              <a:ext uri="{FF2B5EF4-FFF2-40B4-BE49-F238E27FC236}">
                <a16:creationId xmlns:a16="http://schemas.microsoft.com/office/drawing/2014/main" id="{F2393BDE-9F07-496E-899B-92B79ADDF23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C570CC9-F791-4766-8957-D8CB5CB72839}"/>
              </a:ext>
            </a:extLst>
          </p:cNvPr>
          <p:cNvSpPr>
            <a:spLocks noGrp="1"/>
          </p:cNvSpPr>
          <p:nvPr>
            <p:ph type="sldNum" sz="quarter" idx="12"/>
          </p:nvPr>
        </p:nvSpPr>
        <p:spPr/>
        <p:txBody>
          <a:bodyPr/>
          <a:lstStyle/>
          <a:p>
            <a:fld id="{EDE82016-13BE-49BF-9801-06086506BE77}" type="slidenum">
              <a:rPr lang="es-ES" smtClean="0"/>
              <a:t>‹Nº›</a:t>
            </a:fld>
            <a:endParaRPr lang="es-ES"/>
          </a:p>
        </p:txBody>
      </p:sp>
    </p:spTree>
    <p:extLst>
      <p:ext uri="{BB962C8B-B14F-4D97-AF65-F5344CB8AC3E}">
        <p14:creationId xmlns:p14="http://schemas.microsoft.com/office/powerpoint/2010/main" val="3259627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92C229-1195-489F-B7A6-AF0725D22B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14858C4-217A-45F9-ABA3-B5F09D6E1F9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51D22DE-D62B-42D9-860D-A7B3C878A337}"/>
              </a:ext>
            </a:extLst>
          </p:cNvPr>
          <p:cNvSpPr>
            <a:spLocks noGrp="1"/>
          </p:cNvSpPr>
          <p:nvPr>
            <p:ph type="dt" sz="half" idx="10"/>
          </p:nvPr>
        </p:nvSpPr>
        <p:spPr/>
        <p:txBody>
          <a:bodyPr/>
          <a:lstStyle/>
          <a:p>
            <a:fld id="{0FB7B920-4C21-4912-8016-5B0A4B2B8EBC}" type="datetimeFigureOut">
              <a:rPr lang="es-ES" smtClean="0"/>
              <a:t>17/04/2021</a:t>
            </a:fld>
            <a:endParaRPr lang="es-ES"/>
          </a:p>
        </p:txBody>
      </p:sp>
      <p:sp>
        <p:nvSpPr>
          <p:cNvPr id="5" name="Marcador de pie de página 4">
            <a:extLst>
              <a:ext uri="{FF2B5EF4-FFF2-40B4-BE49-F238E27FC236}">
                <a16:creationId xmlns:a16="http://schemas.microsoft.com/office/drawing/2014/main" id="{98CDDD55-0A92-4693-980B-65272BD7AB1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FBCDCA-348F-443D-87DD-0B7A76D76C79}"/>
              </a:ext>
            </a:extLst>
          </p:cNvPr>
          <p:cNvSpPr>
            <a:spLocks noGrp="1"/>
          </p:cNvSpPr>
          <p:nvPr>
            <p:ph type="sldNum" sz="quarter" idx="12"/>
          </p:nvPr>
        </p:nvSpPr>
        <p:spPr/>
        <p:txBody>
          <a:bodyPr/>
          <a:lstStyle/>
          <a:p>
            <a:fld id="{EDE82016-13BE-49BF-9801-06086506BE77}" type="slidenum">
              <a:rPr lang="es-ES" smtClean="0"/>
              <a:t>‹Nº›</a:t>
            </a:fld>
            <a:endParaRPr lang="es-ES"/>
          </a:p>
        </p:txBody>
      </p:sp>
    </p:spTree>
    <p:extLst>
      <p:ext uri="{BB962C8B-B14F-4D97-AF65-F5344CB8AC3E}">
        <p14:creationId xmlns:p14="http://schemas.microsoft.com/office/powerpoint/2010/main" val="725486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0DEE46-C604-4CBF-B820-FCEE45581BE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B12C488-BD92-4B21-AC7B-3D94139E8A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58AA50C-3F85-4C37-8AB1-B70E05743866}"/>
              </a:ext>
            </a:extLst>
          </p:cNvPr>
          <p:cNvSpPr>
            <a:spLocks noGrp="1"/>
          </p:cNvSpPr>
          <p:nvPr>
            <p:ph type="dt" sz="half" idx="10"/>
          </p:nvPr>
        </p:nvSpPr>
        <p:spPr/>
        <p:txBody>
          <a:bodyPr/>
          <a:lstStyle/>
          <a:p>
            <a:fld id="{0FB7B920-4C21-4912-8016-5B0A4B2B8EBC}" type="datetimeFigureOut">
              <a:rPr lang="es-ES" smtClean="0"/>
              <a:t>17/04/2021</a:t>
            </a:fld>
            <a:endParaRPr lang="es-ES"/>
          </a:p>
        </p:txBody>
      </p:sp>
      <p:sp>
        <p:nvSpPr>
          <p:cNvPr id="5" name="Marcador de pie de página 4">
            <a:extLst>
              <a:ext uri="{FF2B5EF4-FFF2-40B4-BE49-F238E27FC236}">
                <a16:creationId xmlns:a16="http://schemas.microsoft.com/office/drawing/2014/main" id="{DB3F71DB-FE3F-4A13-941B-138744789F6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8F259A9-E8A2-4609-8433-43E54712AAC2}"/>
              </a:ext>
            </a:extLst>
          </p:cNvPr>
          <p:cNvSpPr>
            <a:spLocks noGrp="1"/>
          </p:cNvSpPr>
          <p:nvPr>
            <p:ph type="sldNum" sz="quarter" idx="12"/>
          </p:nvPr>
        </p:nvSpPr>
        <p:spPr/>
        <p:txBody>
          <a:bodyPr/>
          <a:lstStyle/>
          <a:p>
            <a:fld id="{EDE82016-13BE-49BF-9801-06086506BE77}" type="slidenum">
              <a:rPr lang="es-ES" smtClean="0"/>
              <a:t>‹Nº›</a:t>
            </a:fld>
            <a:endParaRPr lang="es-ES"/>
          </a:p>
        </p:txBody>
      </p:sp>
    </p:spTree>
    <p:extLst>
      <p:ext uri="{BB962C8B-B14F-4D97-AF65-F5344CB8AC3E}">
        <p14:creationId xmlns:p14="http://schemas.microsoft.com/office/powerpoint/2010/main" val="352846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67546-7AF4-41F7-BE36-B05541D9EE9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299F65-5D07-4832-AA20-2381E58CB0B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F2B82CE-F3FF-4635-A915-ED37BD5D405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1E192B1-6E8A-43EE-8869-33655048A536}"/>
              </a:ext>
            </a:extLst>
          </p:cNvPr>
          <p:cNvSpPr>
            <a:spLocks noGrp="1"/>
          </p:cNvSpPr>
          <p:nvPr>
            <p:ph type="dt" sz="half" idx="10"/>
          </p:nvPr>
        </p:nvSpPr>
        <p:spPr/>
        <p:txBody>
          <a:bodyPr/>
          <a:lstStyle/>
          <a:p>
            <a:fld id="{0FB7B920-4C21-4912-8016-5B0A4B2B8EBC}" type="datetimeFigureOut">
              <a:rPr lang="es-ES" smtClean="0"/>
              <a:t>17/04/2021</a:t>
            </a:fld>
            <a:endParaRPr lang="es-ES"/>
          </a:p>
        </p:txBody>
      </p:sp>
      <p:sp>
        <p:nvSpPr>
          <p:cNvPr id="6" name="Marcador de pie de página 5">
            <a:extLst>
              <a:ext uri="{FF2B5EF4-FFF2-40B4-BE49-F238E27FC236}">
                <a16:creationId xmlns:a16="http://schemas.microsoft.com/office/drawing/2014/main" id="{EC35114B-BEEC-4D56-A1B5-8BDFECF8221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0839280-59C2-4C7A-A6A9-ADBCA3436431}"/>
              </a:ext>
            </a:extLst>
          </p:cNvPr>
          <p:cNvSpPr>
            <a:spLocks noGrp="1"/>
          </p:cNvSpPr>
          <p:nvPr>
            <p:ph type="sldNum" sz="quarter" idx="12"/>
          </p:nvPr>
        </p:nvSpPr>
        <p:spPr/>
        <p:txBody>
          <a:bodyPr/>
          <a:lstStyle/>
          <a:p>
            <a:fld id="{EDE82016-13BE-49BF-9801-06086506BE77}" type="slidenum">
              <a:rPr lang="es-ES" smtClean="0"/>
              <a:t>‹Nº›</a:t>
            </a:fld>
            <a:endParaRPr lang="es-ES"/>
          </a:p>
        </p:txBody>
      </p:sp>
    </p:spTree>
    <p:extLst>
      <p:ext uri="{BB962C8B-B14F-4D97-AF65-F5344CB8AC3E}">
        <p14:creationId xmlns:p14="http://schemas.microsoft.com/office/powerpoint/2010/main" val="105720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8C44C6-926F-42BA-B1BB-74756D91C29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DA5F9DF-596A-4E8A-A4F8-D44DFC3B79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4F7699-BD63-425D-960A-AD4B644E45F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BC3AD7E-09D9-433C-8E5E-93783F604B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3EBF056-07BB-44E9-91C2-EEAB77268B1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8E2AAC2-5B8B-47DB-927C-7367F79F2AD1}"/>
              </a:ext>
            </a:extLst>
          </p:cNvPr>
          <p:cNvSpPr>
            <a:spLocks noGrp="1"/>
          </p:cNvSpPr>
          <p:nvPr>
            <p:ph type="dt" sz="half" idx="10"/>
          </p:nvPr>
        </p:nvSpPr>
        <p:spPr/>
        <p:txBody>
          <a:bodyPr/>
          <a:lstStyle/>
          <a:p>
            <a:fld id="{0FB7B920-4C21-4912-8016-5B0A4B2B8EBC}" type="datetimeFigureOut">
              <a:rPr lang="es-ES" smtClean="0"/>
              <a:t>17/04/2021</a:t>
            </a:fld>
            <a:endParaRPr lang="es-ES"/>
          </a:p>
        </p:txBody>
      </p:sp>
      <p:sp>
        <p:nvSpPr>
          <p:cNvPr id="8" name="Marcador de pie de página 7">
            <a:extLst>
              <a:ext uri="{FF2B5EF4-FFF2-40B4-BE49-F238E27FC236}">
                <a16:creationId xmlns:a16="http://schemas.microsoft.com/office/drawing/2014/main" id="{85C6BBB6-341A-4DC0-88A5-A4E9A94AE2B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56FC3262-4415-4CF0-8D22-74736800A309}"/>
              </a:ext>
            </a:extLst>
          </p:cNvPr>
          <p:cNvSpPr>
            <a:spLocks noGrp="1"/>
          </p:cNvSpPr>
          <p:nvPr>
            <p:ph type="sldNum" sz="quarter" idx="12"/>
          </p:nvPr>
        </p:nvSpPr>
        <p:spPr/>
        <p:txBody>
          <a:bodyPr/>
          <a:lstStyle/>
          <a:p>
            <a:fld id="{EDE82016-13BE-49BF-9801-06086506BE77}" type="slidenum">
              <a:rPr lang="es-ES" smtClean="0"/>
              <a:t>‹Nº›</a:t>
            </a:fld>
            <a:endParaRPr lang="es-ES"/>
          </a:p>
        </p:txBody>
      </p:sp>
    </p:spTree>
    <p:extLst>
      <p:ext uri="{BB962C8B-B14F-4D97-AF65-F5344CB8AC3E}">
        <p14:creationId xmlns:p14="http://schemas.microsoft.com/office/powerpoint/2010/main" val="909826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67988F-0778-49C9-BF71-98043299AA6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8118CE3B-F1EE-499B-92D1-7B960770BB2F}"/>
              </a:ext>
            </a:extLst>
          </p:cNvPr>
          <p:cNvSpPr>
            <a:spLocks noGrp="1"/>
          </p:cNvSpPr>
          <p:nvPr>
            <p:ph type="dt" sz="half" idx="10"/>
          </p:nvPr>
        </p:nvSpPr>
        <p:spPr/>
        <p:txBody>
          <a:bodyPr/>
          <a:lstStyle/>
          <a:p>
            <a:fld id="{0FB7B920-4C21-4912-8016-5B0A4B2B8EBC}" type="datetimeFigureOut">
              <a:rPr lang="es-ES" smtClean="0"/>
              <a:t>17/04/2021</a:t>
            </a:fld>
            <a:endParaRPr lang="es-ES"/>
          </a:p>
        </p:txBody>
      </p:sp>
      <p:sp>
        <p:nvSpPr>
          <p:cNvPr id="4" name="Marcador de pie de página 3">
            <a:extLst>
              <a:ext uri="{FF2B5EF4-FFF2-40B4-BE49-F238E27FC236}">
                <a16:creationId xmlns:a16="http://schemas.microsoft.com/office/drawing/2014/main" id="{7B10F63D-B9A0-4F18-B08C-C763011E78DA}"/>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572883-F988-4504-9C87-FA9596D29118}"/>
              </a:ext>
            </a:extLst>
          </p:cNvPr>
          <p:cNvSpPr>
            <a:spLocks noGrp="1"/>
          </p:cNvSpPr>
          <p:nvPr>
            <p:ph type="sldNum" sz="quarter" idx="12"/>
          </p:nvPr>
        </p:nvSpPr>
        <p:spPr/>
        <p:txBody>
          <a:bodyPr/>
          <a:lstStyle/>
          <a:p>
            <a:fld id="{EDE82016-13BE-49BF-9801-06086506BE77}" type="slidenum">
              <a:rPr lang="es-ES" smtClean="0"/>
              <a:t>‹Nº›</a:t>
            </a:fld>
            <a:endParaRPr lang="es-ES"/>
          </a:p>
        </p:txBody>
      </p:sp>
    </p:spTree>
    <p:extLst>
      <p:ext uri="{BB962C8B-B14F-4D97-AF65-F5344CB8AC3E}">
        <p14:creationId xmlns:p14="http://schemas.microsoft.com/office/powerpoint/2010/main" val="3326073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E6AD30F-7447-483C-A35E-EBAF18ED1B79}"/>
              </a:ext>
            </a:extLst>
          </p:cNvPr>
          <p:cNvSpPr>
            <a:spLocks noGrp="1"/>
          </p:cNvSpPr>
          <p:nvPr>
            <p:ph type="dt" sz="half" idx="10"/>
          </p:nvPr>
        </p:nvSpPr>
        <p:spPr/>
        <p:txBody>
          <a:bodyPr/>
          <a:lstStyle/>
          <a:p>
            <a:fld id="{0FB7B920-4C21-4912-8016-5B0A4B2B8EBC}" type="datetimeFigureOut">
              <a:rPr lang="es-ES" smtClean="0"/>
              <a:t>17/04/2021</a:t>
            </a:fld>
            <a:endParaRPr lang="es-ES"/>
          </a:p>
        </p:txBody>
      </p:sp>
      <p:sp>
        <p:nvSpPr>
          <p:cNvPr id="3" name="Marcador de pie de página 2">
            <a:extLst>
              <a:ext uri="{FF2B5EF4-FFF2-40B4-BE49-F238E27FC236}">
                <a16:creationId xmlns:a16="http://schemas.microsoft.com/office/drawing/2014/main" id="{8D9FE43B-076B-4448-AFFF-B28A98E58FA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9AD3AABD-8CDC-4759-8E04-69113B7025FA}"/>
              </a:ext>
            </a:extLst>
          </p:cNvPr>
          <p:cNvSpPr>
            <a:spLocks noGrp="1"/>
          </p:cNvSpPr>
          <p:nvPr>
            <p:ph type="sldNum" sz="quarter" idx="12"/>
          </p:nvPr>
        </p:nvSpPr>
        <p:spPr/>
        <p:txBody>
          <a:bodyPr/>
          <a:lstStyle/>
          <a:p>
            <a:fld id="{EDE82016-13BE-49BF-9801-06086506BE77}" type="slidenum">
              <a:rPr lang="es-ES" smtClean="0"/>
              <a:t>‹Nº›</a:t>
            </a:fld>
            <a:endParaRPr lang="es-ES"/>
          </a:p>
        </p:txBody>
      </p:sp>
    </p:spTree>
    <p:extLst>
      <p:ext uri="{BB962C8B-B14F-4D97-AF65-F5344CB8AC3E}">
        <p14:creationId xmlns:p14="http://schemas.microsoft.com/office/powerpoint/2010/main" val="391514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6A61FA-252D-4504-A8AC-217799C2708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DFFDAB9-12FD-4E3F-AA4D-A852A95F24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13E1CA-7AB1-487F-8A3D-CEB81C037F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560893-0B70-4FF3-A0D6-D6A5DC2C456C}"/>
              </a:ext>
            </a:extLst>
          </p:cNvPr>
          <p:cNvSpPr>
            <a:spLocks noGrp="1"/>
          </p:cNvSpPr>
          <p:nvPr>
            <p:ph type="dt" sz="half" idx="10"/>
          </p:nvPr>
        </p:nvSpPr>
        <p:spPr/>
        <p:txBody>
          <a:bodyPr/>
          <a:lstStyle/>
          <a:p>
            <a:fld id="{0FB7B920-4C21-4912-8016-5B0A4B2B8EBC}" type="datetimeFigureOut">
              <a:rPr lang="es-ES" smtClean="0"/>
              <a:t>17/04/2021</a:t>
            </a:fld>
            <a:endParaRPr lang="es-ES"/>
          </a:p>
        </p:txBody>
      </p:sp>
      <p:sp>
        <p:nvSpPr>
          <p:cNvPr id="6" name="Marcador de pie de página 5">
            <a:extLst>
              <a:ext uri="{FF2B5EF4-FFF2-40B4-BE49-F238E27FC236}">
                <a16:creationId xmlns:a16="http://schemas.microsoft.com/office/drawing/2014/main" id="{8878864B-3B0D-4521-947C-1CF8140773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1EBD774-F1C1-46FF-BCEB-28150A89F97A}"/>
              </a:ext>
            </a:extLst>
          </p:cNvPr>
          <p:cNvSpPr>
            <a:spLocks noGrp="1"/>
          </p:cNvSpPr>
          <p:nvPr>
            <p:ph type="sldNum" sz="quarter" idx="12"/>
          </p:nvPr>
        </p:nvSpPr>
        <p:spPr/>
        <p:txBody>
          <a:bodyPr/>
          <a:lstStyle/>
          <a:p>
            <a:fld id="{EDE82016-13BE-49BF-9801-06086506BE77}" type="slidenum">
              <a:rPr lang="es-ES" smtClean="0"/>
              <a:t>‹Nº›</a:t>
            </a:fld>
            <a:endParaRPr lang="es-ES"/>
          </a:p>
        </p:txBody>
      </p:sp>
    </p:spTree>
    <p:extLst>
      <p:ext uri="{BB962C8B-B14F-4D97-AF65-F5344CB8AC3E}">
        <p14:creationId xmlns:p14="http://schemas.microsoft.com/office/powerpoint/2010/main" val="1062210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CD22FE-6105-466F-B022-B8CB07B472A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A8EDCD9-47A6-4348-B804-8A651B3A9D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4D8218F-FF8B-4ACD-8126-432FBFF27A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4FB1F8-6588-40D8-A067-EFFD6BB66394}"/>
              </a:ext>
            </a:extLst>
          </p:cNvPr>
          <p:cNvSpPr>
            <a:spLocks noGrp="1"/>
          </p:cNvSpPr>
          <p:nvPr>
            <p:ph type="dt" sz="half" idx="10"/>
          </p:nvPr>
        </p:nvSpPr>
        <p:spPr/>
        <p:txBody>
          <a:bodyPr/>
          <a:lstStyle/>
          <a:p>
            <a:fld id="{0FB7B920-4C21-4912-8016-5B0A4B2B8EBC}" type="datetimeFigureOut">
              <a:rPr lang="es-ES" smtClean="0"/>
              <a:t>17/04/2021</a:t>
            </a:fld>
            <a:endParaRPr lang="es-ES"/>
          </a:p>
        </p:txBody>
      </p:sp>
      <p:sp>
        <p:nvSpPr>
          <p:cNvPr id="6" name="Marcador de pie de página 5">
            <a:extLst>
              <a:ext uri="{FF2B5EF4-FFF2-40B4-BE49-F238E27FC236}">
                <a16:creationId xmlns:a16="http://schemas.microsoft.com/office/drawing/2014/main" id="{462746AD-B072-449F-B37D-59A52ED60D1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8F1035F-8366-4F57-99A1-14F082579EEA}"/>
              </a:ext>
            </a:extLst>
          </p:cNvPr>
          <p:cNvSpPr>
            <a:spLocks noGrp="1"/>
          </p:cNvSpPr>
          <p:nvPr>
            <p:ph type="sldNum" sz="quarter" idx="12"/>
          </p:nvPr>
        </p:nvSpPr>
        <p:spPr/>
        <p:txBody>
          <a:bodyPr/>
          <a:lstStyle/>
          <a:p>
            <a:fld id="{EDE82016-13BE-49BF-9801-06086506BE77}" type="slidenum">
              <a:rPr lang="es-ES" smtClean="0"/>
              <a:t>‹Nº›</a:t>
            </a:fld>
            <a:endParaRPr lang="es-ES"/>
          </a:p>
        </p:txBody>
      </p:sp>
    </p:spTree>
    <p:extLst>
      <p:ext uri="{BB962C8B-B14F-4D97-AF65-F5344CB8AC3E}">
        <p14:creationId xmlns:p14="http://schemas.microsoft.com/office/powerpoint/2010/main" val="562875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FD75A5-A2E4-42A0-8B1A-537EC2D651B9}"/>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625130-8207-4667-A11D-080FF45128B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D876EF6-F72D-4D45-B421-8270E3BB3568}"/>
              </a:ext>
            </a:extLst>
          </p:cNvPr>
          <p:cNvSpPr>
            <a:spLocks noGrp="1"/>
          </p:cNvSpPr>
          <p:nvPr>
            <p:ph type="dt" sz="half" idx="10"/>
          </p:nvPr>
        </p:nvSpPr>
        <p:spPr/>
        <p:txBody>
          <a:bodyPr/>
          <a:lstStyle/>
          <a:p>
            <a:fld id="{0FB7B920-4C21-4912-8016-5B0A4B2B8EBC}" type="datetimeFigureOut">
              <a:rPr lang="es-ES" smtClean="0"/>
              <a:t>17/04/2021</a:t>
            </a:fld>
            <a:endParaRPr lang="es-ES"/>
          </a:p>
        </p:txBody>
      </p:sp>
      <p:sp>
        <p:nvSpPr>
          <p:cNvPr id="5" name="Marcador de pie de página 4">
            <a:extLst>
              <a:ext uri="{FF2B5EF4-FFF2-40B4-BE49-F238E27FC236}">
                <a16:creationId xmlns:a16="http://schemas.microsoft.com/office/drawing/2014/main" id="{598793ED-7754-4256-8A05-4529C45547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BEA6EF2-75A4-4B7D-82E9-72491206FDCB}"/>
              </a:ext>
            </a:extLst>
          </p:cNvPr>
          <p:cNvSpPr>
            <a:spLocks noGrp="1"/>
          </p:cNvSpPr>
          <p:nvPr>
            <p:ph type="sldNum" sz="quarter" idx="12"/>
          </p:nvPr>
        </p:nvSpPr>
        <p:spPr/>
        <p:txBody>
          <a:bodyPr/>
          <a:lstStyle/>
          <a:p>
            <a:fld id="{EDE82016-13BE-49BF-9801-06086506BE77}" type="slidenum">
              <a:rPr lang="es-ES" smtClean="0"/>
              <a:t>‹Nº›</a:t>
            </a:fld>
            <a:endParaRPr lang="es-ES"/>
          </a:p>
        </p:txBody>
      </p:sp>
    </p:spTree>
    <p:extLst>
      <p:ext uri="{BB962C8B-B14F-4D97-AF65-F5344CB8AC3E}">
        <p14:creationId xmlns:p14="http://schemas.microsoft.com/office/powerpoint/2010/main" val="2336315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8518F68-281E-46FA-84C1-7F2121A93F1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6F0125D-9DD3-446B-B29C-CB90FC95047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CA89E18-ADE7-4AFD-9D23-C36DCD62E1C3}"/>
              </a:ext>
            </a:extLst>
          </p:cNvPr>
          <p:cNvSpPr>
            <a:spLocks noGrp="1"/>
          </p:cNvSpPr>
          <p:nvPr>
            <p:ph type="dt" sz="half" idx="10"/>
          </p:nvPr>
        </p:nvSpPr>
        <p:spPr/>
        <p:txBody>
          <a:bodyPr/>
          <a:lstStyle/>
          <a:p>
            <a:fld id="{0FB7B920-4C21-4912-8016-5B0A4B2B8EBC}" type="datetimeFigureOut">
              <a:rPr lang="es-ES" smtClean="0"/>
              <a:t>17/04/2021</a:t>
            </a:fld>
            <a:endParaRPr lang="es-ES"/>
          </a:p>
        </p:txBody>
      </p:sp>
      <p:sp>
        <p:nvSpPr>
          <p:cNvPr id="5" name="Marcador de pie de página 4">
            <a:extLst>
              <a:ext uri="{FF2B5EF4-FFF2-40B4-BE49-F238E27FC236}">
                <a16:creationId xmlns:a16="http://schemas.microsoft.com/office/drawing/2014/main" id="{EEF1CFB6-8DA7-4859-97FD-5CF87116301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B314B7F-D459-497D-AE17-37DF0C2B51E3}"/>
              </a:ext>
            </a:extLst>
          </p:cNvPr>
          <p:cNvSpPr>
            <a:spLocks noGrp="1"/>
          </p:cNvSpPr>
          <p:nvPr>
            <p:ph type="sldNum" sz="quarter" idx="12"/>
          </p:nvPr>
        </p:nvSpPr>
        <p:spPr/>
        <p:txBody>
          <a:bodyPr/>
          <a:lstStyle/>
          <a:p>
            <a:fld id="{EDE82016-13BE-49BF-9801-06086506BE77}" type="slidenum">
              <a:rPr lang="es-ES" smtClean="0"/>
              <a:t>‹Nº›</a:t>
            </a:fld>
            <a:endParaRPr lang="es-ES"/>
          </a:p>
        </p:txBody>
      </p:sp>
    </p:spTree>
    <p:extLst>
      <p:ext uri="{BB962C8B-B14F-4D97-AF65-F5344CB8AC3E}">
        <p14:creationId xmlns:p14="http://schemas.microsoft.com/office/powerpoint/2010/main" val="2954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044283C-C30C-4B92-BEBE-6868F0D222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1B7BF04-0DAA-4C90-B87B-90E9E18E58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D352EC-E75D-4C5D-A5B0-D497514D80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B7B920-4C21-4912-8016-5B0A4B2B8EBC}" type="datetimeFigureOut">
              <a:rPr lang="es-ES" smtClean="0"/>
              <a:t>17/04/2021</a:t>
            </a:fld>
            <a:endParaRPr lang="es-ES"/>
          </a:p>
        </p:txBody>
      </p:sp>
      <p:sp>
        <p:nvSpPr>
          <p:cNvPr id="5" name="Marcador de pie de página 4">
            <a:extLst>
              <a:ext uri="{FF2B5EF4-FFF2-40B4-BE49-F238E27FC236}">
                <a16:creationId xmlns:a16="http://schemas.microsoft.com/office/drawing/2014/main" id="{E35F4BB1-D3E4-4725-A1CC-D47D641741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108117D1-D532-415B-A61B-E1F622129B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E82016-13BE-49BF-9801-06086506BE77}" type="slidenum">
              <a:rPr lang="es-ES" smtClean="0"/>
              <a:t>‹Nº›</a:t>
            </a:fld>
            <a:endParaRPr lang="es-ES"/>
          </a:p>
        </p:txBody>
      </p:sp>
    </p:spTree>
    <p:extLst>
      <p:ext uri="{BB962C8B-B14F-4D97-AF65-F5344CB8AC3E}">
        <p14:creationId xmlns:p14="http://schemas.microsoft.com/office/powerpoint/2010/main" val="2535284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C9FF4A-360A-4F23-80E5-8060AD8986C3}"/>
              </a:ext>
            </a:extLst>
          </p:cNvPr>
          <p:cNvSpPr>
            <a:spLocks noGrp="1"/>
          </p:cNvSpPr>
          <p:nvPr>
            <p:ph type="ctrTitle"/>
          </p:nvPr>
        </p:nvSpPr>
        <p:spPr>
          <a:xfrm>
            <a:off x="1524000" y="1343891"/>
            <a:ext cx="9144000" cy="3278909"/>
          </a:xfrm>
        </p:spPr>
        <p:txBody>
          <a:bodyPr>
            <a:normAutofit fontScale="90000"/>
          </a:bodyPr>
          <a:lstStyle/>
          <a:p>
            <a:r>
              <a:rPr lang="es-ES" b="0" i="0" dirty="0">
                <a:solidFill>
                  <a:srgbClr val="000000"/>
                </a:solidFill>
                <a:effectLst/>
                <a:latin typeface="Roboto"/>
              </a:rPr>
              <a:t>Procesión de los Magos</a:t>
            </a:r>
            <a:br>
              <a:rPr lang="es-ES" b="0" i="0" dirty="0">
                <a:solidFill>
                  <a:srgbClr val="000000"/>
                </a:solidFill>
                <a:effectLst/>
                <a:latin typeface="Roboto"/>
              </a:rPr>
            </a:br>
            <a:r>
              <a:rPr lang="es-ES" b="0" i="0" dirty="0">
                <a:solidFill>
                  <a:srgbClr val="000000"/>
                </a:solidFill>
                <a:effectLst/>
                <a:latin typeface="Roboto"/>
              </a:rPr>
              <a:t>Palazzo Medici Riccardi, Florencia.</a:t>
            </a:r>
            <a:br>
              <a:rPr lang="es-ES" b="0" i="0" dirty="0">
                <a:solidFill>
                  <a:srgbClr val="000000"/>
                </a:solidFill>
                <a:effectLst/>
                <a:latin typeface="Roboto"/>
              </a:rPr>
            </a:br>
            <a:r>
              <a:rPr lang="es-ES" b="0" i="0" dirty="0">
                <a:solidFill>
                  <a:srgbClr val="000000"/>
                </a:solidFill>
                <a:effectLst/>
                <a:latin typeface="Roboto"/>
              </a:rPr>
              <a:t>1459-60. </a:t>
            </a:r>
            <a:r>
              <a:rPr lang="es-ES" b="0" i="0" dirty="0" err="1">
                <a:solidFill>
                  <a:srgbClr val="000000"/>
                </a:solidFill>
                <a:effectLst/>
                <a:latin typeface="Roboto"/>
              </a:rPr>
              <a:t>Benozzo</a:t>
            </a:r>
            <a:r>
              <a:rPr lang="es-ES" b="0" i="0" dirty="0">
                <a:solidFill>
                  <a:srgbClr val="000000"/>
                </a:solidFill>
                <a:effectLst/>
                <a:latin typeface="Roboto"/>
              </a:rPr>
              <a:t> GOZZOLI </a:t>
            </a:r>
            <a:endParaRPr lang="es-ES" dirty="0"/>
          </a:p>
        </p:txBody>
      </p:sp>
    </p:spTree>
    <p:extLst>
      <p:ext uri="{BB962C8B-B14F-4D97-AF65-F5344CB8AC3E}">
        <p14:creationId xmlns:p14="http://schemas.microsoft.com/office/powerpoint/2010/main" val="1209275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72B379E-BF46-493D-992D-EF3743151A51}"/>
              </a:ext>
            </a:extLst>
          </p:cNvPr>
          <p:cNvSpPr>
            <a:spLocks noGrp="1"/>
          </p:cNvSpPr>
          <p:nvPr>
            <p:ph idx="1"/>
          </p:nvPr>
        </p:nvSpPr>
        <p:spPr>
          <a:xfrm>
            <a:off x="838200" y="193964"/>
            <a:ext cx="10515600" cy="5982999"/>
          </a:xfrm>
        </p:spPr>
        <p:txBody>
          <a:bodyPr>
            <a:normAutofit fontScale="85000" lnSpcReduction="20000"/>
          </a:bodyPr>
          <a:lstStyle/>
          <a:p>
            <a:r>
              <a:rPr lang="es-ES" b="0" i="0" dirty="0">
                <a:solidFill>
                  <a:srgbClr val="000000"/>
                </a:solidFill>
                <a:effectLst/>
                <a:latin typeface="Roboto"/>
              </a:rPr>
              <a:t>Ya en 1442, el Papa Martín V había dado permiso a los Médicis para construir una capilla privada con un altar familiar portátil. </a:t>
            </a:r>
          </a:p>
          <a:p>
            <a:r>
              <a:rPr lang="es-ES" b="0" i="0" dirty="0">
                <a:solidFill>
                  <a:srgbClr val="000000"/>
                </a:solidFill>
                <a:effectLst/>
                <a:latin typeface="Roboto"/>
              </a:rPr>
              <a:t>La capilla, en el primer piso de la residencia privada de los </a:t>
            </a:r>
            <a:r>
              <a:rPr lang="es-ES" b="0" i="0" dirty="0" err="1">
                <a:solidFill>
                  <a:srgbClr val="000000"/>
                </a:solidFill>
                <a:effectLst/>
                <a:latin typeface="Roboto"/>
              </a:rPr>
              <a:t>Medicis</a:t>
            </a:r>
            <a:r>
              <a:rPr lang="es-ES" b="0" i="0" dirty="0">
                <a:solidFill>
                  <a:srgbClr val="000000"/>
                </a:solidFill>
                <a:effectLst/>
                <a:latin typeface="Roboto"/>
              </a:rPr>
              <a:t>, fue construida por </a:t>
            </a:r>
            <a:r>
              <a:rPr lang="es-ES" b="0" i="0" dirty="0" err="1">
                <a:solidFill>
                  <a:srgbClr val="000000"/>
                </a:solidFill>
                <a:effectLst/>
                <a:latin typeface="Roboto"/>
              </a:rPr>
              <a:t>Michelozzo</a:t>
            </a:r>
            <a:r>
              <a:rPr lang="es-ES" b="0" i="0" dirty="0">
                <a:solidFill>
                  <a:srgbClr val="000000"/>
                </a:solidFill>
                <a:effectLst/>
                <a:latin typeface="Roboto"/>
              </a:rPr>
              <a:t> di Bartolomeo entre 1446 y 1449 y está dedicada a la Santísima Trinidad. </a:t>
            </a:r>
          </a:p>
          <a:p>
            <a:r>
              <a:rPr lang="es-ES" b="0" i="0" dirty="0">
                <a:solidFill>
                  <a:srgbClr val="000000"/>
                </a:solidFill>
                <a:effectLst/>
                <a:latin typeface="Roboto"/>
              </a:rPr>
              <a:t>Consta de una sala principal casi cuadrada y, un escalón más alto, un presbiterio igualmente casi cuadrado. </a:t>
            </a:r>
          </a:p>
          <a:p>
            <a:r>
              <a:rPr lang="es-ES" b="0" i="0" dirty="0">
                <a:solidFill>
                  <a:srgbClr val="000000"/>
                </a:solidFill>
                <a:effectLst/>
                <a:latin typeface="Roboto"/>
              </a:rPr>
              <a:t>Los dos están separados entre sí por dos pilares corintios. </a:t>
            </a:r>
          </a:p>
          <a:p>
            <a:r>
              <a:rPr lang="es-ES" b="0" i="0" dirty="0" err="1">
                <a:solidFill>
                  <a:srgbClr val="000000"/>
                </a:solidFill>
                <a:effectLst/>
                <a:latin typeface="Roboto"/>
              </a:rPr>
              <a:t>Cosimo</a:t>
            </a:r>
            <a:r>
              <a:rPr lang="es-ES" b="0" i="0" dirty="0">
                <a:solidFill>
                  <a:srgbClr val="000000"/>
                </a:solidFill>
                <a:effectLst/>
                <a:latin typeface="Roboto"/>
              </a:rPr>
              <a:t> de 'Medici eligió a </a:t>
            </a:r>
            <a:r>
              <a:rPr lang="es-ES" b="0" i="0" dirty="0" err="1">
                <a:solidFill>
                  <a:srgbClr val="000000"/>
                </a:solidFill>
                <a:effectLst/>
                <a:latin typeface="Roboto"/>
              </a:rPr>
              <a:t>Benozzo</a:t>
            </a:r>
            <a:r>
              <a:rPr lang="es-ES" b="0" i="0" dirty="0">
                <a:solidFill>
                  <a:srgbClr val="000000"/>
                </a:solidFill>
                <a:effectLst/>
                <a:latin typeface="Roboto"/>
              </a:rPr>
              <a:t> Gozzoli para decorar la capilla, y este encargo trajo al artista de regreso a Florencia. </a:t>
            </a:r>
          </a:p>
          <a:p>
            <a:r>
              <a:rPr lang="es-ES" b="0" i="0" dirty="0">
                <a:solidFill>
                  <a:srgbClr val="000000"/>
                </a:solidFill>
                <a:effectLst/>
                <a:latin typeface="Roboto"/>
              </a:rPr>
              <a:t>El programa pictórico de la capilla también se estructura en dos partes: la Procesión de los Magos en la sala principal y la Adoración del Niño en el presbiterio con los Ángeles adorando en las paredes laterales. </a:t>
            </a:r>
          </a:p>
          <a:p>
            <a:r>
              <a:rPr lang="es-ES" b="0" i="0" dirty="0">
                <a:solidFill>
                  <a:srgbClr val="000000"/>
                </a:solidFill>
                <a:effectLst/>
                <a:latin typeface="Roboto"/>
              </a:rPr>
              <a:t>El techo está decorado por un anillo puntiagudo de diamantes en un halo con un lazo que lleva el lema de Piero de 'Medici, </a:t>
            </a:r>
            <a:r>
              <a:rPr lang="es-ES" b="0" i="0" dirty="0" err="1">
                <a:solidFill>
                  <a:srgbClr val="000000"/>
                </a:solidFill>
                <a:effectLst/>
                <a:latin typeface="Roboto"/>
              </a:rPr>
              <a:t>semper</a:t>
            </a:r>
            <a:r>
              <a:rPr lang="es-ES" b="0" i="0" dirty="0">
                <a:solidFill>
                  <a:srgbClr val="000000"/>
                </a:solidFill>
                <a:effectLst/>
                <a:latin typeface="Roboto"/>
              </a:rPr>
              <a:t>, y dentro de él una gloria el monograma de Cristo, JHS, como se usa para San Bernardino de Siena. </a:t>
            </a:r>
          </a:p>
          <a:p>
            <a:r>
              <a:rPr lang="es-ES" b="0" i="0" dirty="0">
                <a:solidFill>
                  <a:srgbClr val="000000"/>
                </a:solidFill>
                <a:effectLst/>
                <a:latin typeface="Roboto"/>
              </a:rPr>
              <a:t>La Procesión de los Magos se extiende por las paredes este, sur y oeste de la sala principal sobre los bancos circundantes. </a:t>
            </a:r>
          </a:p>
        </p:txBody>
      </p:sp>
    </p:spTree>
    <p:extLst>
      <p:ext uri="{BB962C8B-B14F-4D97-AF65-F5344CB8AC3E}">
        <p14:creationId xmlns:p14="http://schemas.microsoft.com/office/powerpoint/2010/main" val="3011605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72B379E-BF46-493D-992D-EF3743151A51}"/>
              </a:ext>
            </a:extLst>
          </p:cNvPr>
          <p:cNvSpPr>
            <a:spLocks noGrp="1"/>
          </p:cNvSpPr>
          <p:nvPr>
            <p:ph idx="1"/>
          </p:nvPr>
        </p:nvSpPr>
        <p:spPr>
          <a:xfrm>
            <a:off x="838199" y="193964"/>
            <a:ext cx="10924309" cy="6317672"/>
          </a:xfrm>
        </p:spPr>
        <p:txBody>
          <a:bodyPr>
            <a:normAutofit fontScale="77500" lnSpcReduction="20000"/>
          </a:bodyPr>
          <a:lstStyle/>
          <a:p>
            <a:r>
              <a:rPr lang="es-ES" b="0" i="0" dirty="0">
                <a:solidFill>
                  <a:srgbClr val="000000"/>
                </a:solidFill>
                <a:effectLst/>
                <a:latin typeface="Roboto"/>
              </a:rPr>
              <a:t>Estas tres paredes se pintaron en unos 150 días laborables y cada una representa a uno de los Reyes Magos.</a:t>
            </a:r>
          </a:p>
          <a:p>
            <a:r>
              <a:rPr lang="es-ES" b="0" i="0" dirty="0">
                <a:solidFill>
                  <a:srgbClr val="000000"/>
                </a:solidFill>
                <a:effectLst/>
                <a:latin typeface="Roboto"/>
              </a:rPr>
              <a:t>Fuera con el rey más joven, la historia continúa en la pared sur con el rey medio y termina en la pared oeste con el rey más viejo. </a:t>
            </a:r>
          </a:p>
          <a:p>
            <a:r>
              <a:rPr lang="es-ES" b="0" i="0" dirty="0">
                <a:solidFill>
                  <a:srgbClr val="000000"/>
                </a:solidFill>
                <a:effectLst/>
                <a:latin typeface="Roboto"/>
              </a:rPr>
              <a:t>Una característica inusual de esta representación es que la procesión no llega al pesebre. La adoración del Niño Jesús estaba reservada para los observadores contemporáneos presentes en la sala, y sus oraciones fueron pronunciadas en el marco importante de la procesión de los magos que se desarrollaba a ambos lados. </a:t>
            </a:r>
          </a:p>
          <a:p>
            <a:r>
              <a:rPr lang="es-ES" b="0" i="0" dirty="0">
                <a:solidFill>
                  <a:srgbClr val="000000"/>
                </a:solidFill>
                <a:effectLst/>
                <a:latin typeface="Roboto"/>
              </a:rPr>
              <a:t>La Procesión de los Magos avanza hacia el cuadro del altar de la Adoración del Niño de Filippo </a:t>
            </a:r>
            <a:r>
              <a:rPr lang="es-ES" b="0" i="0" dirty="0" err="1">
                <a:solidFill>
                  <a:srgbClr val="000000"/>
                </a:solidFill>
                <a:effectLst/>
                <a:latin typeface="Roboto"/>
              </a:rPr>
              <a:t>Lippi</a:t>
            </a:r>
            <a:r>
              <a:rPr lang="es-ES" b="0" i="0" dirty="0">
                <a:solidFill>
                  <a:srgbClr val="000000"/>
                </a:solidFill>
                <a:effectLst/>
                <a:latin typeface="Roboto"/>
              </a:rPr>
              <a:t>. </a:t>
            </a:r>
          </a:p>
          <a:p>
            <a:r>
              <a:rPr lang="es-ES" b="0" i="0" dirty="0">
                <a:solidFill>
                  <a:srgbClr val="000000"/>
                </a:solidFill>
                <a:effectLst/>
                <a:latin typeface="Roboto"/>
              </a:rPr>
              <a:t>El original, que fue reemplazado por una copia en 1494, se encuentra ahora en la Staatliche </a:t>
            </a:r>
            <a:r>
              <a:rPr lang="es-ES" b="0" i="0" dirty="0" err="1">
                <a:solidFill>
                  <a:srgbClr val="000000"/>
                </a:solidFill>
                <a:effectLst/>
                <a:latin typeface="Roboto"/>
              </a:rPr>
              <a:t>Museen</a:t>
            </a:r>
            <a:r>
              <a:rPr lang="es-ES" b="0" i="0" dirty="0">
                <a:solidFill>
                  <a:srgbClr val="000000"/>
                </a:solidFill>
                <a:effectLst/>
                <a:latin typeface="Roboto"/>
              </a:rPr>
              <a:t> de Berlín. La copia se atribuye al pseudo-Pier Francesco </a:t>
            </a:r>
            <a:r>
              <a:rPr lang="es-ES" b="0" i="0" dirty="0" err="1">
                <a:solidFill>
                  <a:srgbClr val="000000"/>
                </a:solidFill>
                <a:effectLst/>
                <a:latin typeface="Roboto"/>
              </a:rPr>
              <a:t>Fiorentino</a:t>
            </a:r>
            <a:r>
              <a:rPr lang="es-ES" b="0" i="0" dirty="0">
                <a:solidFill>
                  <a:srgbClr val="000000"/>
                </a:solidFill>
                <a:effectLst/>
                <a:latin typeface="Roboto"/>
              </a:rPr>
              <a:t>. </a:t>
            </a:r>
          </a:p>
          <a:p>
            <a:r>
              <a:rPr lang="es-ES" b="0" i="0" dirty="0">
                <a:solidFill>
                  <a:srgbClr val="000000"/>
                </a:solidFill>
                <a:effectLst/>
                <a:latin typeface="Roboto"/>
              </a:rPr>
              <a:t>Sin embargo, la pintura del altar no solo representa la Adoración, también muestra la Santísima Trinidad Dios Padre, el Espíritu Santo y Cristo están unidos en la pintura y representan la concepción de la Santísima Trinidad sostenida por la Iglesia Occidental: el Espíritu Santo emana del Padre y del Hijo. </a:t>
            </a:r>
          </a:p>
          <a:p>
            <a:r>
              <a:rPr lang="es-ES" b="0" i="0" dirty="0">
                <a:solidFill>
                  <a:srgbClr val="000000"/>
                </a:solidFill>
                <a:effectLst/>
                <a:latin typeface="Roboto"/>
              </a:rPr>
              <a:t>Esto contrasta con la visión sostenida por la Iglesia Ortodoxa, en la que el Espíritu Santo emana solo de Dios Padre. </a:t>
            </a:r>
          </a:p>
          <a:p>
            <a:r>
              <a:rPr lang="es-ES" b="0" i="0" dirty="0">
                <a:solidFill>
                  <a:srgbClr val="000000"/>
                </a:solidFill>
                <a:effectLst/>
                <a:latin typeface="Roboto"/>
              </a:rPr>
              <a:t>La imagen refleja el debate sobre principios generales que tuvo lugar entre las Iglesias ortodoxa y occidental en el Concilio de Ferrara-Florencia en 1439.</a:t>
            </a:r>
          </a:p>
        </p:txBody>
      </p:sp>
    </p:spTree>
    <p:extLst>
      <p:ext uri="{BB962C8B-B14F-4D97-AF65-F5344CB8AC3E}">
        <p14:creationId xmlns:p14="http://schemas.microsoft.com/office/powerpoint/2010/main" val="2273143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72B379E-BF46-493D-992D-EF3743151A51}"/>
              </a:ext>
            </a:extLst>
          </p:cNvPr>
          <p:cNvSpPr>
            <a:spLocks noGrp="1"/>
          </p:cNvSpPr>
          <p:nvPr>
            <p:ph idx="1"/>
          </p:nvPr>
        </p:nvSpPr>
        <p:spPr>
          <a:xfrm>
            <a:off x="838199" y="193964"/>
            <a:ext cx="10924309" cy="6234545"/>
          </a:xfrm>
        </p:spPr>
        <p:txBody>
          <a:bodyPr>
            <a:normAutofit fontScale="85000" lnSpcReduction="20000"/>
          </a:bodyPr>
          <a:lstStyle/>
          <a:p>
            <a:r>
              <a:rPr lang="es-ES" b="0" i="0" dirty="0">
                <a:solidFill>
                  <a:srgbClr val="000000"/>
                </a:solidFill>
                <a:effectLst/>
                <a:latin typeface="Roboto"/>
              </a:rPr>
              <a:t>En el ábside, las filas de ángeles, con ropas y alas maravillosamente ornamentadas, están representadas en el acto de volar, cantar, adorar de rodillas y tejer guirnaldas de flores; los versos inscritos en sus aureolas nos dicen que el himno que entonan es el Gloria. </a:t>
            </a:r>
          </a:p>
          <a:p>
            <a:r>
              <a:rPr lang="es-ES" b="0" i="0" dirty="0">
                <a:solidFill>
                  <a:srgbClr val="000000"/>
                </a:solidFill>
                <a:effectLst/>
                <a:latin typeface="Roboto"/>
              </a:rPr>
              <a:t>Habiendo comenzado el trabajo en la primavera-verano de 1459, </a:t>
            </a:r>
            <a:r>
              <a:rPr lang="es-ES" b="0" i="0" dirty="0" err="1">
                <a:solidFill>
                  <a:srgbClr val="000000"/>
                </a:solidFill>
                <a:effectLst/>
                <a:latin typeface="Roboto"/>
              </a:rPr>
              <a:t>Benozzo</a:t>
            </a:r>
            <a:r>
              <a:rPr lang="es-ES" b="0" i="0" dirty="0">
                <a:solidFill>
                  <a:srgbClr val="000000"/>
                </a:solidFill>
                <a:effectLst/>
                <a:latin typeface="Roboto"/>
              </a:rPr>
              <a:t> completó el trabajo rápidamente en el espacio de unos pocos meses, con la ayuda de al menos un asistente (probablemente Giovanni di Mugello), bajo la supervisión de Piero di </a:t>
            </a:r>
            <a:r>
              <a:rPr lang="es-ES" b="0" i="0" dirty="0" err="1">
                <a:solidFill>
                  <a:srgbClr val="000000"/>
                </a:solidFill>
                <a:effectLst/>
                <a:latin typeface="Roboto"/>
              </a:rPr>
              <a:t>Cosimo</a:t>
            </a:r>
            <a:r>
              <a:rPr lang="es-ES" b="0" i="0" dirty="0">
                <a:solidFill>
                  <a:srgbClr val="000000"/>
                </a:solidFill>
                <a:effectLst/>
                <a:latin typeface="Roboto"/>
              </a:rPr>
              <a:t> de 'Medici o su amigo y confidente Roberto Martelli. </a:t>
            </a:r>
          </a:p>
          <a:p>
            <a:r>
              <a:rPr lang="es-ES" b="0" i="0" dirty="0">
                <a:solidFill>
                  <a:srgbClr val="000000"/>
                </a:solidFill>
                <a:effectLst/>
                <a:latin typeface="Roboto"/>
              </a:rPr>
              <a:t>Probablemente fue Piero de 'Medici quien sugirió que el artista debería usar la Adoración de los magos de Gentile da Fabriano como modelo para los frescos. </a:t>
            </a:r>
          </a:p>
          <a:p>
            <a:r>
              <a:rPr lang="es-ES" b="0" i="0" dirty="0">
                <a:solidFill>
                  <a:srgbClr val="000000"/>
                </a:solidFill>
                <a:effectLst/>
                <a:latin typeface="Roboto"/>
              </a:rPr>
              <a:t>La extraordinaria complejidad y sutileza de la técnica de ejecución, en la que el verdadero fresco se alternaba con el fresco seco, permitió al pintor trabajar con esmerado cuidado, casi como si estuviera grabando, como el orfebre que había sido en el taller de Ghiberti, no solo el precioso materiales de joyería, telas y arneses, pero incluso los árboles cargados de frutas, los prados salpicados de flores, el plumaje abigarrado de los pájaros y las alas multicolores de los ángeles. </a:t>
            </a:r>
          </a:p>
          <a:p>
            <a:r>
              <a:rPr lang="es-ES" b="0" i="0" dirty="0">
                <a:solidFill>
                  <a:srgbClr val="000000"/>
                </a:solidFill>
                <a:effectLst/>
                <a:latin typeface="Roboto"/>
              </a:rPr>
              <a:t>Finalmente, se aplicaron generosamente hojas de oro puro para brillar en la oscuridad, en la tenue luz de las velas. </a:t>
            </a:r>
            <a:endParaRPr lang="es-ES" dirty="0"/>
          </a:p>
        </p:txBody>
      </p:sp>
    </p:spTree>
    <p:extLst>
      <p:ext uri="{BB962C8B-B14F-4D97-AF65-F5344CB8AC3E}">
        <p14:creationId xmlns:p14="http://schemas.microsoft.com/office/powerpoint/2010/main" val="174157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5549460-97EF-4872-965D-79B1253A38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8543" y="1953492"/>
            <a:ext cx="4172644" cy="4904508"/>
          </a:xfrm>
          <a:prstGeom prst="rect">
            <a:avLst/>
          </a:prstGeom>
        </p:spPr>
      </p:pic>
      <p:pic>
        <p:nvPicPr>
          <p:cNvPr id="6" name="Imagen 5">
            <a:extLst>
              <a:ext uri="{FF2B5EF4-FFF2-40B4-BE49-F238E27FC236}">
                <a16:creationId xmlns:a16="http://schemas.microsoft.com/office/drawing/2014/main" id="{D46A08DA-8F93-439A-9547-BC7C0DFE90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6098" y="1939636"/>
            <a:ext cx="3895902" cy="4904508"/>
          </a:xfrm>
          <a:prstGeom prst="rect">
            <a:avLst/>
          </a:prstGeom>
        </p:spPr>
      </p:pic>
      <p:pic>
        <p:nvPicPr>
          <p:cNvPr id="8" name="Imagen 7">
            <a:extLst>
              <a:ext uri="{FF2B5EF4-FFF2-40B4-BE49-F238E27FC236}">
                <a16:creationId xmlns:a16="http://schemas.microsoft.com/office/drawing/2014/main" id="{2E535455-C95C-4AD2-94FB-F199F3324F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913632" cy="2743200"/>
          </a:xfrm>
          <a:prstGeom prst="rect">
            <a:avLst/>
          </a:prstGeom>
        </p:spPr>
      </p:pic>
    </p:spTree>
    <p:extLst>
      <p:ext uri="{BB962C8B-B14F-4D97-AF65-F5344CB8AC3E}">
        <p14:creationId xmlns:p14="http://schemas.microsoft.com/office/powerpoint/2010/main" val="2855253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16B1F-8F46-48FD-AF3B-E3F9D5B3CF63}"/>
              </a:ext>
            </a:extLst>
          </p:cNvPr>
          <p:cNvSpPr>
            <a:spLocks noGrp="1"/>
          </p:cNvSpPr>
          <p:nvPr>
            <p:ph type="title"/>
          </p:nvPr>
        </p:nvSpPr>
        <p:spPr>
          <a:xfrm>
            <a:off x="526473" y="365125"/>
            <a:ext cx="10155382" cy="964911"/>
          </a:xfrm>
        </p:spPr>
        <p:txBody>
          <a:bodyPr anchor="t">
            <a:normAutofit/>
          </a:bodyPr>
          <a:lstStyle/>
          <a:p>
            <a:pPr algn="ctr"/>
            <a:r>
              <a:rPr lang="es-ES" sz="3200" b="1" dirty="0" err="1"/>
              <a:t>Benozzo</a:t>
            </a:r>
            <a:r>
              <a:rPr lang="es-ES" sz="3200" b="1" dirty="0"/>
              <a:t> Gozzoli. Viaje de los Magos, Palacio Medici.</a:t>
            </a:r>
          </a:p>
        </p:txBody>
      </p:sp>
      <p:pic>
        <p:nvPicPr>
          <p:cNvPr id="5" name="Imagen 4">
            <a:extLst>
              <a:ext uri="{FF2B5EF4-FFF2-40B4-BE49-F238E27FC236}">
                <a16:creationId xmlns:a16="http://schemas.microsoft.com/office/drawing/2014/main" id="{5869613A-A0B9-46C7-9928-23E47A223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18062"/>
            <a:ext cx="12192000" cy="3483429"/>
          </a:xfrm>
          <a:prstGeom prst="rect">
            <a:avLst/>
          </a:prstGeom>
        </p:spPr>
      </p:pic>
    </p:spTree>
    <p:extLst>
      <p:ext uri="{BB962C8B-B14F-4D97-AF65-F5344CB8AC3E}">
        <p14:creationId xmlns:p14="http://schemas.microsoft.com/office/powerpoint/2010/main" val="1418431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16B1F-8F46-48FD-AF3B-E3F9D5B3CF63}"/>
              </a:ext>
            </a:extLst>
          </p:cNvPr>
          <p:cNvSpPr>
            <a:spLocks noGrp="1"/>
          </p:cNvSpPr>
          <p:nvPr>
            <p:ph type="title"/>
          </p:nvPr>
        </p:nvSpPr>
        <p:spPr>
          <a:xfrm>
            <a:off x="526474" y="365125"/>
            <a:ext cx="2895600" cy="6201930"/>
          </a:xfrm>
        </p:spPr>
        <p:txBody>
          <a:bodyPr anchor="t">
            <a:normAutofit/>
          </a:bodyPr>
          <a:lstStyle/>
          <a:p>
            <a:r>
              <a:rPr lang="es-ES" sz="2800" dirty="0" err="1"/>
              <a:t>Benozzo</a:t>
            </a:r>
            <a:r>
              <a:rPr lang="es-ES" sz="2800" dirty="0"/>
              <a:t> Gozzoli. Viaje de los Magos, Palacio Medici.</a:t>
            </a:r>
          </a:p>
        </p:txBody>
      </p:sp>
      <p:pic>
        <p:nvPicPr>
          <p:cNvPr id="4" name="Imagen 3">
            <a:extLst>
              <a:ext uri="{FF2B5EF4-FFF2-40B4-BE49-F238E27FC236}">
                <a16:creationId xmlns:a16="http://schemas.microsoft.com/office/drawing/2014/main" id="{A20024D8-7E0C-46B6-86D9-8060782F7A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5537" y="1"/>
            <a:ext cx="8656464" cy="6858000"/>
          </a:xfrm>
          <a:prstGeom prst="rect">
            <a:avLst/>
          </a:prstGeom>
        </p:spPr>
      </p:pic>
    </p:spTree>
    <p:extLst>
      <p:ext uri="{BB962C8B-B14F-4D97-AF65-F5344CB8AC3E}">
        <p14:creationId xmlns:p14="http://schemas.microsoft.com/office/powerpoint/2010/main" val="1548844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16B1F-8F46-48FD-AF3B-E3F9D5B3CF63}"/>
              </a:ext>
            </a:extLst>
          </p:cNvPr>
          <p:cNvSpPr>
            <a:spLocks noGrp="1"/>
          </p:cNvSpPr>
          <p:nvPr>
            <p:ph type="title"/>
          </p:nvPr>
        </p:nvSpPr>
        <p:spPr>
          <a:xfrm>
            <a:off x="526473" y="365125"/>
            <a:ext cx="6359235" cy="6201930"/>
          </a:xfrm>
        </p:spPr>
        <p:txBody>
          <a:bodyPr anchor="t">
            <a:normAutofit/>
          </a:bodyPr>
          <a:lstStyle/>
          <a:p>
            <a:endParaRPr lang="es-ES" sz="2800" dirty="0"/>
          </a:p>
        </p:txBody>
      </p:sp>
      <p:pic>
        <p:nvPicPr>
          <p:cNvPr id="6" name="Imagen 5">
            <a:extLst>
              <a:ext uri="{FF2B5EF4-FFF2-40B4-BE49-F238E27FC236}">
                <a16:creationId xmlns:a16="http://schemas.microsoft.com/office/drawing/2014/main" id="{C1A74397-2287-4A92-BAC2-16A521837B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2189" y="0"/>
            <a:ext cx="6469811" cy="6858000"/>
          </a:xfrm>
          <a:prstGeom prst="rect">
            <a:avLst/>
          </a:prstGeom>
        </p:spPr>
      </p:pic>
    </p:spTree>
    <p:extLst>
      <p:ext uri="{BB962C8B-B14F-4D97-AF65-F5344CB8AC3E}">
        <p14:creationId xmlns:p14="http://schemas.microsoft.com/office/powerpoint/2010/main" val="1671366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16B1F-8F46-48FD-AF3B-E3F9D5B3CF63}"/>
              </a:ext>
            </a:extLst>
          </p:cNvPr>
          <p:cNvSpPr>
            <a:spLocks noGrp="1"/>
          </p:cNvSpPr>
          <p:nvPr>
            <p:ph type="title"/>
          </p:nvPr>
        </p:nvSpPr>
        <p:spPr>
          <a:xfrm>
            <a:off x="526473" y="365125"/>
            <a:ext cx="6359235" cy="6201930"/>
          </a:xfrm>
        </p:spPr>
        <p:txBody>
          <a:bodyPr anchor="t">
            <a:normAutofit/>
          </a:bodyPr>
          <a:lstStyle/>
          <a:p>
            <a:endParaRPr lang="es-ES" sz="2800" dirty="0"/>
          </a:p>
        </p:txBody>
      </p:sp>
      <p:pic>
        <p:nvPicPr>
          <p:cNvPr id="4" name="Imagen 3">
            <a:extLst>
              <a:ext uri="{FF2B5EF4-FFF2-40B4-BE49-F238E27FC236}">
                <a16:creationId xmlns:a16="http://schemas.microsoft.com/office/drawing/2014/main" id="{9EE23E53-58D7-400B-898C-0179609703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8492" y="0"/>
            <a:ext cx="6283508" cy="6858000"/>
          </a:xfrm>
          <a:prstGeom prst="rect">
            <a:avLst/>
          </a:prstGeom>
        </p:spPr>
      </p:pic>
    </p:spTree>
    <p:extLst>
      <p:ext uri="{BB962C8B-B14F-4D97-AF65-F5344CB8AC3E}">
        <p14:creationId xmlns:p14="http://schemas.microsoft.com/office/powerpoint/2010/main" val="2727345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16B1F-8F46-48FD-AF3B-E3F9D5B3CF63}"/>
              </a:ext>
            </a:extLst>
          </p:cNvPr>
          <p:cNvSpPr>
            <a:spLocks noGrp="1"/>
          </p:cNvSpPr>
          <p:nvPr>
            <p:ph type="title"/>
          </p:nvPr>
        </p:nvSpPr>
        <p:spPr>
          <a:xfrm>
            <a:off x="526473" y="365125"/>
            <a:ext cx="6359235" cy="6201930"/>
          </a:xfrm>
        </p:spPr>
        <p:txBody>
          <a:bodyPr anchor="t">
            <a:normAutofit/>
          </a:bodyPr>
          <a:lstStyle/>
          <a:p>
            <a:endParaRPr lang="es-ES" sz="2800" dirty="0"/>
          </a:p>
        </p:txBody>
      </p:sp>
      <p:pic>
        <p:nvPicPr>
          <p:cNvPr id="4" name="Imagen 3">
            <a:extLst>
              <a:ext uri="{FF2B5EF4-FFF2-40B4-BE49-F238E27FC236}">
                <a16:creationId xmlns:a16="http://schemas.microsoft.com/office/drawing/2014/main" id="{D4DE6288-414B-44ED-BBC4-A122FA7782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4241" y="0"/>
            <a:ext cx="8027759" cy="6858000"/>
          </a:xfrm>
          <a:prstGeom prst="rect">
            <a:avLst/>
          </a:prstGeom>
        </p:spPr>
      </p:pic>
    </p:spTree>
    <p:extLst>
      <p:ext uri="{BB962C8B-B14F-4D97-AF65-F5344CB8AC3E}">
        <p14:creationId xmlns:p14="http://schemas.microsoft.com/office/powerpoint/2010/main" val="891064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16B1F-8F46-48FD-AF3B-E3F9D5B3CF63}"/>
              </a:ext>
            </a:extLst>
          </p:cNvPr>
          <p:cNvSpPr>
            <a:spLocks noGrp="1"/>
          </p:cNvSpPr>
          <p:nvPr>
            <p:ph type="title"/>
          </p:nvPr>
        </p:nvSpPr>
        <p:spPr>
          <a:xfrm>
            <a:off x="526473" y="365125"/>
            <a:ext cx="6359235" cy="6201930"/>
          </a:xfrm>
        </p:spPr>
        <p:txBody>
          <a:bodyPr anchor="t">
            <a:normAutofit/>
          </a:bodyPr>
          <a:lstStyle/>
          <a:p>
            <a:endParaRPr lang="es-ES" sz="2800" dirty="0"/>
          </a:p>
        </p:txBody>
      </p:sp>
      <p:pic>
        <p:nvPicPr>
          <p:cNvPr id="4" name="Imagen 3">
            <a:extLst>
              <a:ext uri="{FF2B5EF4-FFF2-40B4-BE49-F238E27FC236}">
                <a16:creationId xmlns:a16="http://schemas.microsoft.com/office/drawing/2014/main" id="{C3B7818B-6816-4FED-8219-5E868594E1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8492" y="0"/>
            <a:ext cx="6283508" cy="6858000"/>
          </a:xfrm>
          <a:prstGeom prst="rect">
            <a:avLst/>
          </a:prstGeom>
        </p:spPr>
      </p:pic>
    </p:spTree>
    <p:extLst>
      <p:ext uri="{BB962C8B-B14F-4D97-AF65-F5344CB8AC3E}">
        <p14:creationId xmlns:p14="http://schemas.microsoft.com/office/powerpoint/2010/main" val="153378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16B1F-8F46-48FD-AF3B-E3F9D5B3CF63}"/>
              </a:ext>
            </a:extLst>
          </p:cNvPr>
          <p:cNvSpPr>
            <a:spLocks noGrp="1"/>
          </p:cNvSpPr>
          <p:nvPr>
            <p:ph type="title"/>
          </p:nvPr>
        </p:nvSpPr>
        <p:spPr>
          <a:xfrm>
            <a:off x="526473" y="365125"/>
            <a:ext cx="6359235" cy="6201930"/>
          </a:xfrm>
        </p:spPr>
        <p:txBody>
          <a:bodyPr anchor="t">
            <a:normAutofit/>
          </a:bodyPr>
          <a:lstStyle/>
          <a:p>
            <a:endParaRPr lang="es-ES" sz="2800" dirty="0"/>
          </a:p>
        </p:txBody>
      </p:sp>
      <p:pic>
        <p:nvPicPr>
          <p:cNvPr id="4" name="Imagen 3">
            <a:extLst>
              <a:ext uri="{FF2B5EF4-FFF2-40B4-BE49-F238E27FC236}">
                <a16:creationId xmlns:a16="http://schemas.microsoft.com/office/drawing/2014/main" id="{A36E14E4-2E99-4585-982B-03BC653497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5418" y="-29787"/>
            <a:ext cx="4516582" cy="6887788"/>
          </a:xfrm>
          <a:prstGeom prst="rect">
            <a:avLst/>
          </a:prstGeom>
        </p:spPr>
      </p:pic>
    </p:spTree>
    <p:extLst>
      <p:ext uri="{BB962C8B-B14F-4D97-AF65-F5344CB8AC3E}">
        <p14:creationId xmlns:p14="http://schemas.microsoft.com/office/powerpoint/2010/main" val="1461148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6933BEF-FC15-44BF-93D3-3A42A744C0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11"/>
            <a:ext cx="4156364" cy="6854989"/>
          </a:xfrm>
          <a:prstGeom prst="rect">
            <a:avLst/>
          </a:prstGeom>
        </p:spPr>
      </p:pic>
      <p:pic>
        <p:nvPicPr>
          <p:cNvPr id="6" name="Imagen 5">
            <a:extLst>
              <a:ext uri="{FF2B5EF4-FFF2-40B4-BE49-F238E27FC236}">
                <a16:creationId xmlns:a16="http://schemas.microsoft.com/office/drawing/2014/main" id="{58165415-60A3-40D0-9102-95D7176954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2819" y="0"/>
            <a:ext cx="4169181" cy="6858000"/>
          </a:xfrm>
          <a:prstGeom prst="rect">
            <a:avLst/>
          </a:prstGeom>
        </p:spPr>
      </p:pic>
    </p:spTree>
    <p:extLst>
      <p:ext uri="{BB962C8B-B14F-4D97-AF65-F5344CB8AC3E}">
        <p14:creationId xmlns:p14="http://schemas.microsoft.com/office/powerpoint/2010/main" val="1623072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94B0496-B41A-43D5-8534-4EAE79B51B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5709" y="0"/>
            <a:ext cx="1482436" cy="6879373"/>
          </a:xfrm>
          <a:prstGeom prst="rect">
            <a:avLst/>
          </a:prstGeom>
        </p:spPr>
      </p:pic>
      <p:pic>
        <p:nvPicPr>
          <p:cNvPr id="6" name="Imagen 5">
            <a:extLst>
              <a:ext uri="{FF2B5EF4-FFF2-40B4-BE49-F238E27FC236}">
                <a16:creationId xmlns:a16="http://schemas.microsoft.com/office/drawing/2014/main" id="{C10540FD-D3FB-4B43-84B4-B061D0AC70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8545" y="-7759"/>
            <a:ext cx="1620982" cy="6865759"/>
          </a:xfrm>
          <a:prstGeom prst="rect">
            <a:avLst/>
          </a:prstGeom>
        </p:spPr>
      </p:pic>
    </p:spTree>
    <p:extLst>
      <p:ext uri="{BB962C8B-B14F-4D97-AF65-F5344CB8AC3E}">
        <p14:creationId xmlns:p14="http://schemas.microsoft.com/office/powerpoint/2010/main" val="3132735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16B1F-8F46-48FD-AF3B-E3F9D5B3CF63}"/>
              </a:ext>
            </a:extLst>
          </p:cNvPr>
          <p:cNvSpPr>
            <a:spLocks noGrp="1"/>
          </p:cNvSpPr>
          <p:nvPr>
            <p:ph type="title"/>
          </p:nvPr>
        </p:nvSpPr>
        <p:spPr>
          <a:xfrm>
            <a:off x="526473" y="365125"/>
            <a:ext cx="6359235" cy="6201930"/>
          </a:xfrm>
        </p:spPr>
        <p:txBody>
          <a:bodyPr anchor="t">
            <a:normAutofit/>
          </a:bodyPr>
          <a:lstStyle/>
          <a:p>
            <a:endParaRPr lang="es-ES" sz="2800" dirty="0"/>
          </a:p>
        </p:txBody>
      </p:sp>
    </p:spTree>
    <p:extLst>
      <p:ext uri="{BB962C8B-B14F-4D97-AF65-F5344CB8AC3E}">
        <p14:creationId xmlns:p14="http://schemas.microsoft.com/office/powerpoint/2010/main" val="2155025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16B1F-8F46-48FD-AF3B-E3F9D5B3CF63}"/>
              </a:ext>
            </a:extLst>
          </p:cNvPr>
          <p:cNvSpPr>
            <a:spLocks noGrp="1"/>
          </p:cNvSpPr>
          <p:nvPr>
            <p:ph type="title"/>
          </p:nvPr>
        </p:nvSpPr>
        <p:spPr>
          <a:xfrm>
            <a:off x="526473" y="365125"/>
            <a:ext cx="6359235" cy="6201930"/>
          </a:xfrm>
        </p:spPr>
        <p:txBody>
          <a:bodyPr anchor="t">
            <a:normAutofit/>
          </a:bodyPr>
          <a:lstStyle/>
          <a:p>
            <a:endParaRPr lang="es-ES" sz="2800" dirty="0"/>
          </a:p>
        </p:txBody>
      </p:sp>
    </p:spTree>
    <p:extLst>
      <p:ext uri="{BB962C8B-B14F-4D97-AF65-F5344CB8AC3E}">
        <p14:creationId xmlns:p14="http://schemas.microsoft.com/office/powerpoint/2010/main" val="2574162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16B1F-8F46-48FD-AF3B-E3F9D5B3CF63}"/>
              </a:ext>
            </a:extLst>
          </p:cNvPr>
          <p:cNvSpPr>
            <a:spLocks noGrp="1"/>
          </p:cNvSpPr>
          <p:nvPr>
            <p:ph type="title"/>
          </p:nvPr>
        </p:nvSpPr>
        <p:spPr>
          <a:xfrm>
            <a:off x="526473" y="365125"/>
            <a:ext cx="6359235" cy="6201930"/>
          </a:xfrm>
        </p:spPr>
        <p:txBody>
          <a:bodyPr anchor="t">
            <a:normAutofit/>
          </a:bodyPr>
          <a:lstStyle/>
          <a:p>
            <a:endParaRPr lang="es-ES" sz="2800" dirty="0"/>
          </a:p>
        </p:txBody>
      </p:sp>
    </p:spTree>
    <p:extLst>
      <p:ext uri="{BB962C8B-B14F-4D97-AF65-F5344CB8AC3E}">
        <p14:creationId xmlns:p14="http://schemas.microsoft.com/office/powerpoint/2010/main" val="3725913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16B1F-8F46-48FD-AF3B-E3F9D5B3CF63}"/>
              </a:ext>
            </a:extLst>
          </p:cNvPr>
          <p:cNvSpPr>
            <a:spLocks noGrp="1"/>
          </p:cNvSpPr>
          <p:nvPr>
            <p:ph type="title"/>
          </p:nvPr>
        </p:nvSpPr>
        <p:spPr>
          <a:xfrm>
            <a:off x="526473" y="365125"/>
            <a:ext cx="6359235" cy="6201930"/>
          </a:xfrm>
        </p:spPr>
        <p:txBody>
          <a:bodyPr anchor="t">
            <a:normAutofit/>
          </a:bodyPr>
          <a:lstStyle/>
          <a:p>
            <a:endParaRPr lang="es-ES" sz="2800" dirty="0"/>
          </a:p>
        </p:txBody>
      </p:sp>
    </p:spTree>
    <p:extLst>
      <p:ext uri="{BB962C8B-B14F-4D97-AF65-F5344CB8AC3E}">
        <p14:creationId xmlns:p14="http://schemas.microsoft.com/office/powerpoint/2010/main" val="919137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16B1F-8F46-48FD-AF3B-E3F9D5B3CF63}"/>
              </a:ext>
            </a:extLst>
          </p:cNvPr>
          <p:cNvSpPr>
            <a:spLocks noGrp="1"/>
          </p:cNvSpPr>
          <p:nvPr>
            <p:ph type="title"/>
          </p:nvPr>
        </p:nvSpPr>
        <p:spPr>
          <a:xfrm>
            <a:off x="526473" y="365125"/>
            <a:ext cx="6359235" cy="6201930"/>
          </a:xfrm>
        </p:spPr>
        <p:txBody>
          <a:bodyPr anchor="t">
            <a:normAutofit/>
          </a:bodyPr>
          <a:lstStyle/>
          <a:p>
            <a:endParaRPr lang="es-ES" sz="2800" dirty="0"/>
          </a:p>
        </p:txBody>
      </p:sp>
    </p:spTree>
    <p:extLst>
      <p:ext uri="{BB962C8B-B14F-4D97-AF65-F5344CB8AC3E}">
        <p14:creationId xmlns:p14="http://schemas.microsoft.com/office/powerpoint/2010/main" val="22797230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766</Words>
  <Application>Microsoft Office PowerPoint</Application>
  <PresentationFormat>Panorámica</PresentationFormat>
  <Paragraphs>24</Paragraphs>
  <Slides>19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vt:i4>
      </vt:variant>
    </vt:vector>
  </HeadingPairs>
  <TitlesOfParts>
    <vt:vector size="24" baseType="lpstr">
      <vt:lpstr>Arial</vt:lpstr>
      <vt:lpstr>Calibri</vt:lpstr>
      <vt:lpstr>Calibri Light</vt:lpstr>
      <vt:lpstr>Roboto</vt:lpstr>
      <vt:lpstr>Tema de Office</vt:lpstr>
      <vt:lpstr>Procesión de los Magos Palazzo Medici Riccardi, Florencia. 1459-60. Benozzo GOZZOLI </vt:lpstr>
      <vt:lpstr>Presentación de PowerPoint</vt:lpstr>
      <vt:lpstr>Presentación de PowerPoint</vt:lpstr>
      <vt:lpstr>Presentación de PowerPoint</vt:lpstr>
      <vt:lpstr>Presentación de PowerPoint</vt:lpstr>
      <vt:lpstr>Benozzo Gozzoli. Viaje de los Magos, Palacio Medici.</vt:lpstr>
      <vt:lpstr>Benozzo Gozzoli. Viaje de los Magos, Palacio Medici.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Benozzo Gozzoli</dc:title>
  <dc:creator>Miguel Velayos García</dc:creator>
  <cp:lastModifiedBy>Miguel Velayos García</cp:lastModifiedBy>
  <cp:revision>10</cp:revision>
  <dcterms:created xsi:type="dcterms:W3CDTF">2020-09-09T17:40:43Z</dcterms:created>
  <dcterms:modified xsi:type="dcterms:W3CDTF">2021-04-17T18:23:37Z</dcterms:modified>
</cp:coreProperties>
</file>